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9"/>
  </p:notesMasterIdLst>
  <p:sldIdLst>
    <p:sldId id="265" r:id="rId5"/>
    <p:sldId id="418" r:id="rId6"/>
    <p:sldId id="387" r:id="rId7"/>
    <p:sldId id="276" r:id="rId8"/>
    <p:sldId id="277" r:id="rId9"/>
    <p:sldId id="269" r:id="rId10"/>
    <p:sldId id="290" r:id="rId11"/>
    <p:sldId id="386" r:id="rId12"/>
    <p:sldId id="460" r:id="rId13"/>
    <p:sldId id="351" r:id="rId14"/>
    <p:sldId id="421" r:id="rId15"/>
    <p:sldId id="461" r:id="rId16"/>
    <p:sldId id="422" r:id="rId17"/>
    <p:sldId id="364" r:id="rId18"/>
    <p:sldId id="389" r:id="rId19"/>
    <p:sldId id="456" r:id="rId20"/>
    <p:sldId id="465" r:id="rId21"/>
    <p:sldId id="390" r:id="rId22"/>
    <p:sldId id="391" r:id="rId23"/>
    <p:sldId id="396" r:id="rId24"/>
    <p:sldId id="398" r:id="rId25"/>
    <p:sldId id="325" r:id="rId26"/>
    <p:sldId id="414" r:id="rId27"/>
    <p:sldId id="416" r:id="rId28"/>
    <p:sldId id="410" r:id="rId29"/>
    <p:sldId id="412" r:id="rId30"/>
    <p:sldId id="462" r:id="rId31"/>
    <p:sldId id="463" r:id="rId32"/>
    <p:sldId id="438" r:id="rId33"/>
    <p:sldId id="464" r:id="rId34"/>
    <p:sldId id="442" r:id="rId35"/>
    <p:sldId id="435" r:id="rId36"/>
    <p:sldId id="434" r:id="rId37"/>
    <p:sldId id="44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12A709-8DF8-3411-6FDA-80117D58AACE}" name="Elin Westerheim" initials="EW" userId="S::elinwest@uio.no::599b0c45-ad30-4e88-b668-5e7fef81682f" providerId="AD"/>
  <p188:author id="{028D6285-6171-7288-F1E2-5616B9B04AD0}" name="Dhaksshaginy Rajalingam" initials="DR" userId="S::dhakssr@uio.no::2182b4b5-0bb9-4928-8f4a-fa822e4b898c" providerId="AD"/>
  <p188:author id="{01B4D0A4-EF1B-F023-4F0F-4EA89A9E5811}" name="Marianne Carson" initials="MC" userId="S::maricars@uio.no::0d0e1018-fad6-4c0e-8fbf-7e85da1f40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2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89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aksshaginy Rajalingam" userId="S::dhakssr@uio.no::2182b4b5-0bb9-4928-8f4a-fa822e4b898c" providerId="AD" clId="Web-{6047AAE0-F662-49F2-A00A-E1844F66FFFE}"/>
    <pc:docChg chg="mod modSld">
      <pc:chgData name="Dhaksshaginy Rajalingam" userId="S::dhakssr@uio.no::2182b4b5-0bb9-4928-8f4a-fa822e4b898c" providerId="AD" clId="Web-{6047AAE0-F662-49F2-A00A-E1844F66FFFE}" dt="2026-05-06T06:20:13.759" v="1" actId="20577"/>
      <pc:docMkLst>
        <pc:docMk/>
      </pc:docMkLst>
      <pc:sldChg chg="modSp">
        <pc:chgData name="Dhaksshaginy Rajalingam" userId="S::dhakssr@uio.no::2182b4b5-0bb9-4928-8f4a-fa822e4b898c" providerId="AD" clId="Web-{6047AAE0-F662-49F2-A00A-E1844F66FFFE}" dt="2026-05-06T06:20:13.759" v="1" actId="20577"/>
        <pc:sldMkLst>
          <pc:docMk/>
          <pc:sldMk cId="277517447" sldId="325"/>
        </pc:sldMkLst>
        <pc:spChg chg="mod">
          <ac:chgData name="Dhaksshaginy Rajalingam" userId="S::dhakssr@uio.no::2182b4b5-0bb9-4928-8f4a-fa822e4b898c" providerId="AD" clId="Web-{6047AAE0-F662-49F2-A00A-E1844F66FFFE}" dt="2026-05-06T06:20:13.759" v="1" actId="20577"/>
          <ac:spMkLst>
            <pc:docMk/>
            <pc:sldMk cId="277517447" sldId="325"/>
            <ac:spMk id="3" creationId="{00000000-0000-0000-0000-000000000000}"/>
          </ac:spMkLst>
        </pc:spChg>
      </pc:sldChg>
    </pc:docChg>
  </pc:docChgLst>
  <pc:docChgLst>
    <pc:chgData name="Kristine Gjul Harstad" userId="S::kristigg@uio.no::b7e63bb7-f8fb-49aa-bf85-5933b9634763" providerId="AD" clId="Web-{C476051A-F8FB-4680-B835-7310EEF00948}"/>
    <pc:docChg chg="modSld">
      <pc:chgData name="Kristine Gjul Harstad" userId="S::kristigg@uio.no::b7e63bb7-f8fb-49aa-bf85-5933b9634763" providerId="AD" clId="Web-{C476051A-F8FB-4680-B835-7310EEF00948}" dt="2026-05-13T07:26:01.257" v="22" actId="20577"/>
      <pc:docMkLst>
        <pc:docMk/>
      </pc:docMkLst>
      <pc:sldChg chg="modSp">
        <pc:chgData name="Kristine Gjul Harstad" userId="S::kristigg@uio.no::b7e63bb7-f8fb-49aa-bf85-5933b9634763" providerId="AD" clId="Web-{C476051A-F8FB-4680-B835-7310EEF00948}" dt="2026-05-13T07:26:01.257" v="22" actId="20577"/>
        <pc:sldMkLst>
          <pc:docMk/>
          <pc:sldMk cId="3340164014" sldId="265"/>
        </pc:sldMkLst>
        <pc:spChg chg="mod">
          <ac:chgData name="Kristine Gjul Harstad" userId="S::kristigg@uio.no::b7e63bb7-f8fb-49aa-bf85-5933b9634763" providerId="AD" clId="Web-{C476051A-F8FB-4680-B835-7310EEF00948}" dt="2026-05-13T07:26:01.257" v="22" actId="20577"/>
          <ac:spMkLst>
            <pc:docMk/>
            <pc:sldMk cId="3340164014" sldId="265"/>
            <ac:spMk id="3" creationId="{A7C5906F-9E67-456E-BDAE-2813F0954851}"/>
          </ac:spMkLst>
        </pc:spChg>
      </pc:sldChg>
    </pc:docChg>
  </pc:docChgLst>
  <pc:docChgLst>
    <pc:chgData name="Elin Westerheim" userId="S::elinwest@uio.no::599b0c45-ad30-4e88-b668-5e7fef81682f" providerId="AD" clId="Web-{1CD0DA12-404E-4FB0-B3F0-AD7A613505C4}"/>
    <pc:docChg chg="modSld">
      <pc:chgData name="Elin Westerheim" userId="S::elinwest@uio.no::599b0c45-ad30-4e88-b668-5e7fef81682f" providerId="AD" clId="Web-{1CD0DA12-404E-4FB0-B3F0-AD7A613505C4}" dt="2026-05-13T06:35:50.923" v="151" actId="20577"/>
      <pc:docMkLst>
        <pc:docMk/>
      </pc:docMkLst>
      <pc:sldChg chg="modSp">
        <pc:chgData name="Elin Westerheim" userId="S::elinwest@uio.no::599b0c45-ad30-4e88-b668-5e7fef81682f" providerId="AD" clId="Web-{1CD0DA12-404E-4FB0-B3F0-AD7A613505C4}" dt="2026-05-13T06:31:30.888" v="87" actId="20577"/>
        <pc:sldMkLst>
          <pc:docMk/>
          <pc:sldMk cId="238697602" sldId="389"/>
        </pc:sldMkLst>
        <pc:spChg chg="mod">
          <ac:chgData name="Elin Westerheim" userId="S::elinwest@uio.no::599b0c45-ad30-4e88-b668-5e7fef81682f" providerId="AD" clId="Web-{1CD0DA12-404E-4FB0-B3F0-AD7A613505C4}" dt="2026-05-13T06:31:30.888" v="87" actId="20577"/>
          <ac:spMkLst>
            <pc:docMk/>
            <pc:sldMk cId="238697602" sldId="389"/>
            <ac:spMk id="3" creationId="{00000000-0000-0000-0000-000000000000}"/>
          </ac:spMkLst>
        </pc:spChg>
      </pc:sldChg>
      <pc:sldChg chg="modSp modCm">
        <pc:chgData name="Elin Westerheim" userId="S::elinwest@uio.no::599b0c45-ad30-4e88-b668-5e7fef81682f" providerId="AD" clId="Web-{1CD0DA12-404E-4FB0-B3F0-AD7A613505C4}" dt="2026-05-13T06:35:50.923" v="151" actId="20577"/>
        <pc:sldMkLst>
          <pc:docMk/>
          <pc:sldMk cId="2672005645" sldId="465"/>
        </pc:sldMkLst>
        <pc:spChg chg="mod">
          <ac:chgData name="Elin Westerheim" userId="S::elinwest@uio.no::599b0c45-ad30-4e88-b668-5e7fef81682f" providerId="AD" clId="Web-{1CD0DA12-404E-4FB0-B3F0-AD7A613505C4}" dt="2026-05-13T06:32:46.920" v="99" actId="20577"/>
          <ac:spMkLst>
            <pc:docMk/>
            <pc:sldMk cId="2672005645" sldId="465"/>
            <ac:spMk id="2" creationId="{2CFF4697-C10E-5FF3-9218-C5B5C73C245B}"/>
          </ac:spMkLst>
        </pc:spChg>
        <pc:spChg chg="mod">
          <ac:chgData name="Elin Westerheim" userId="S::elinwest@uio.no::599b0c45-ad30-4e88-b668-5e7fef81682f" providerId="AD" clId="Web-{1CD0DA12-404E-4FB0-B3F0-AD7A613505C4}" dt="2026-05-13T06:35:50.923" v="151" actId="20577"/>
          <ac:spMkLst>
            <pc:docMk/>
            <pc:sldMk cId="2672005645" sldId="465"/>
            <ac:spMk id="3" creationId="{57AABBEA-BE24-D899-CE6F-FFCF6BA183F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in Westerheim" userId="S::elinwest@uio.no::599b0c45-ad30-4e88-b668-5e7fef81682f" providerId="AD" clId="Web-{1CD0DA12-404E-4FB0-B3F0-AD7A613505C4}" dt="2026-05-13T06:35:44.594" v="149" actId="20577"/>
              <pc2:cmMkLst xmlns:pc2="http://schemas.microsoft.com/office/powerpoint/2019/9/main/command">
                <pc:docMk/>
                <pc:sldMk cId="2672005645" sldId="465"/>
                <pc2:cmMk id="{A5605C50-4EAD-47A0-BDDE-ADF62ABF1EA4}"/>
              </pc2:cmMkLst>
            </pc226:cmChg>
          </p:ext>
        </pc:extLst>
      </pc:sldChg>
    </pc:docChg>
  </pc:docChgLst>
  <pc:docChgLst>
    <pc:chgData name="Elin Westerheim" userId="599b0c45-ad30-4e88-b668-5e7fef81682f" providerId="ADAL" clId="{AC700CDA-D289-49F1-ABF7-A2299C18CF6F}"/>
    <pc:docChg chg="undo custSel addSld modSld">
      <pc:chgData name="Elin Westerheim" userId="599b0c45-ad30-4e88-b668-5e7fef81682f" providerId="ADAL" clId="{AC700CDA-D289-49F1-ABF7-A2299C18CF6F}" dt="2026-05-13T06:40:53.001" v="1294" actId="2890"/>
      <pc:docMkLst>
        <pc:docMk/>
      </pc:docMkLst>
      <pc:sldChg chg="modSp mod">
        <pc:chgData name="Elin Westerheim" userId="599b0c45-ad30-4e88-b668-5e7fef81682f" providerId="ADAL" clId="{AC700CDA-D289-49F1-ABF7-A2299C18CF6F}" dt="2026-05-13T06:36:09.272" v="1220" actId="790"/>
        <pc:sldMkLst>
          <pc:docMk/>
          <pc:sldMk cId="3340164014" sldId="265"/>
        </pc:sldMkLst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2" creationId="{A935147B-3AC6-4930-AF3F-0228FD01A83E}"/>
          </ac:spMkLst>
        </pc:spChg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3" creationId="{A7C5906F-9E67-456E-BDAE-2813F0954851}"/>
          </ac:spMkLst>
        </pc:spChg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4" creationId="{B3DE49C7-D6AC-6891-D8BA-708632D926A2}"/>
          </ac:spMkLst>
        </pc:spChg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6" creationId="{69D46384-1D6D-9621-0C53-F0C7E9B15FC8}"/>
          </ac:spMkLst>
        </pc:spChg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46" creationId="{CD333CBE-B699-4E3B-9F45-C045F773434F}"/>
          </ac:spMkLst>
        </pc:spChg>
        <pc:spChg chg="mod">
          <ac:chgData name="Elin Westerheim" userId="599b0c45-ad30-4e88-b668-5e7fef81682f" providerId="ADAL" clId="{AC700CDA-D289-49F1-ABF7-A2299C18CF6F}" dt="2026-05-13T06:36:09.272" v="1220" actId="790"/>
          <ac:spMkLst>
            <pc:docMk/>
            <pc:sldMk cId="3340164014" sldId="265"/>
            <ac:spMk id="47" creationId="{3264C4B2-1564-43CF-BEDC-B28972E0D68F}"/>
          </ac:spMkLst>
        </pc:spChg>
      </pc:sldChg>
      <pc:sldChg chg="modSp mod">
        <pc:chgData name="Elin Westerheim" userId="599b0c45-ad30-4e88-b668-5e7fef81682f" providerId="ADAL" clId="{AC700CDA-D289-49F1-ABF7-A2299C18CF6F}" dt="2026-05-13T06:40:09.764" v="1292" actId="6549"/>
        <pc:sldMkLst>
          <pc:docMk/>
          <pc:sldMk cId="277517447" sldId="325"/>
        </pc:sldMkLst>
        <pc:spChg chg="mod">
          <ac:chgData name="Elin Westerheim" userId="599b0c45-ad30-4e88-b668-5e7fef81682f" providerId="ADAL" clId="{AC700CDA-D289-49F1-ABF7-A2299C18CF6F}" dt="2026-05-13T06:40:09.764" v="1292" actId="6549"/>
          <ac:spMkLst>
            <pc:docMk/>
            <pc:sldMk cId="277517447" sldId="325"/>
            <ac:spMk id="3" creationId="{00000000-0000-0000-0000-000000000000}"/>
          </ac:spMkLst>
        </pc:spChg>
      </pc:sldChg>
      <pc:sldChg chg="addSp delSp modSp new mod setBg modCm">
        <pc:chgData name="Elin Westerheim" userId="599b0c45-ad30-4e88-b668-5e7fef81682f" providerId="ADAL" clId="{AC700CDA-D289-49F1-ABF7-A2299C18CF6F}" dt="2026-05-13T06:38:36.550" v="1291" actId="20577"/>
        <pc:sldMkLst>
          <pc:docMk/>
          <pc:sldMk cId="2672005645" sldId="465"/>
        </pc:sldMkLst>
        <pc:spChg chg="mod">
          <ac:chgData name="Elin Westerheim" userId="599b0c45-ad30-4e88-b668-5e7fef81682f" providerId="ADAL" clId="{AC700CDA-D289-49F1-ABF7-A2299C18CF6F}" dt="2026-05-13T06:36:29.878" v="1221" actId="790"/>
          <ac:spMkLst>
            <pc:docMk/>
            <pc:sldMk cId="2672005645" sldId="465"/>
            <ac:spMk id="2" creationId="{2CFF4697-C10E-5FF3-9218-C5B5C73C245B}"/>
          </ac:spMkLst>
        </pc:spChg>
        <pc:spChg chg="mod ord">
          <ac:chgData name="Elin Westerheim" userId="599b0c45-ad30-4e88-b668-5e7fef81682f" providerId="ADAL" clId="{AC700CDA-D289-49F1-ABF7-A2299C18CF6F}" dt="2026-05-13T06:38:36.550" v="1291" actId="20577"/>
          <ac:spMkLst>
            <pc:docMk/>
            <pc:sldMk cId="2672005645" sldId="465"/>
            <ac:spMk id="3" creationId="{57AABBEA-BE24-D899-CE6F-FFCF6BA183F4}"/>
          </ac:spMkLst>
        </pc:spChg>
        <pc:picChg chg="add mod">
          <ac:chgData name="Elin Westerheim" userId="599b0c45-ad30-4e88-b668-5e7fef81682f" providerId="ADAL" clId="{AC700CDA-D289-49F1-ABF7-A2299C18CF6F}" dt="2026-05-05T07:56:37.165" v="738" actId="26606"/>
          <ac:picMkLst>
            <pc:docMk/>
            <pc:sldMk cId="2672005645" sldId="465"/>
            <ac:picMk id="7" creationId="{1B7CD172-3753-2D3F-E938-EDE6A1FF970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in Westerheim" userId="599b0c45-ad30-4e88-b668-5e7fef81682f" providerId="ADAL" clId="{AC700CDA-D289-49F1-ABF7-A2299C18CF6F}" dt="2026-05-13T06:38:36.550" v="1291" actId="20577"/>
              <pc2:cmMkLst xmlns:pc2="http://schemas.microsoft.com/office/powerpoint/2019/9/main/command">
                <pc:docMk/>
                <pc:sldMk cId="2672005645" sldId="465"/>
                <pc2:cmMk id="{A5605C50-4EAD-47A0-BDDE-ADF62ABF1EA4}"/>
              </pc2:cmMkLst>
            </pc226:cmChg>
          </p:ext>
        </pc:extLst>
      </pc:sldChg>
    </pc:docChg>
  </pc:docChgLst>
  <pc:docChgLst>
    <pc:chgData name="Kristine Gjul Harstad" userId="b7e63bb7-f8fb-49aa-bf85-5933b9634763" providerId="ADAL" clId="{B0B995A8-7833-4321-809E-302107A25209}"/>
    <pc:docChg chg="delSld modSld">
      <pc:chgData name="Kristine Gjul Harstad" userId="b7e63bb7-f8fb-49aa-bf85-5933b9634763" providerId="ADAL" clId="{B0B995A8-7833-4321-809E-302107A25209}" dt="2026-05-20T11:26:22.976" v="21" actId="1076"/>
      <pc:docMkLst>
        <pc:docMk/>
      </pc:docMkLst>
      <pc:sldChg chg="modSp mod">
        <pc:chgData name="Kristine Gjul Harstad" userId="b7e63bb7-f8fb-49aa-bf85-5933b9634763" providerId="ADAL" clId="{B0B995A8-7833-4321-809E-302107A25209}" dt="2026-05-20T11:24:38.063" v="14" actId="255"/>
        <pc:sldMkLst>
          <pc:docMk/>
          <pc:sldMk cId="2515545244" sldId="269"/>
        </pc:sldMkLst>
        <pc:spChg chg="mod">
          <ac:chgData name="Kristine Gjul Harstad" userId="b7e63bb7-f8fb-49aa-bf85-5933b9634763" providerId="ADAL" clId="{B0B995A8-7833-4321-809E-302107A25209}" dt="2026-05-20T11:24:38.063" v="14" actId="255"/>
          <ac:spMkLst>
            <pc:docMk/>
            <pc:sldMk cId="2515545244" sldId="269"/>
            <ac:spMk id="4" creationId="{C57170E7-38FF-6C14-5331-872E237E01D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4:21.650" v="13" actId="255"/>
        <pc:sldMkLst>
          <pc:docMk/>
          <pc:sldMk cId="3594214654" sldId="290"/>
        </pc:sldMkLst>
        <pc:spChg chg="mod">
          <ac:chgData name="Kristine Gjul Harstad" userId="b7e63bb7-f8fb-49aa-bf85-5933b9634763" providerId="ADAL" clId="{B0B995A8-7833-4321-809E-302107A25209}" dt="2026-05-20T11:24:21.650" v="13" actId="255"/>
          <ac:spMkLst>
            <pc:docMk/>
            <pc:sldMk cId="3594214654" sldId="290"/>
            <ac:spMk id="2" creationId="{00000000-0000-0000-0000-00000000000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5:09.217" v="15" actId="1076"/>
        <pc:sldMkLst>
          <pc:docMk/>
          <pc:sldMk cId="330577517" sldId="364"/>
        </pc:sldMkLst>
        <pc:spChg chg="mod">
          <ac:chgData name="Kristine Gjul Harstad" userId="b7e63bb7-f8fb-49aa-bf85-5933b9634763" providerId="ADAL" clId="{B0B995A8-7833-4321-809E-302107A25209}" dt="2026-05-20T11:25:09.217" v="15" actId="1076"/>
          <ac:spMkLst>
            <pc:docMk/>
            <pc:sldMk cId="330577517" sldId="364"/>
            <ac:spMk id="4" creationId="{651FF913-AD19-B35C-C882-4299DB7842E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1:41.913" v="8" actId="20577"/>
        <pc:sldMkLst>
          <pc:docMk/>
          <pc:sldMk cId="4294313180" sldId="396"/>
        </pc:sldMkLst>
        <pc:spChg chg="mod">
          <ac:chgData name="Kristine Gjul Harstad" userId="b7e63bb7-f8fb-49aa-bf85-5933b9634763" providerId="ADAL" clId="{B0B995A8-7833-4321-809E-302107A25209}" dt="2026-05-20T11:21:41.913" v="8" actId="20577"/>
          <ac:spMkLst>
            <pc:docMk/>
            <pc:sldMk cId="4294313180" sldId="396"/>
            <ac:spMk id="7" creationId="{15C767FD-7A81-51BC-D1F1-2502BB686A5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6:10.749" v="19" actId="1076"/>
        <pc:sldMkLst>
          <pc:docMk/>
          <pc:sldMk cId="1677564698" sldId="410"/>
        </pc:sldMkLst>
        <pc:spChg chg="mod">
          <ac:chgData name="Kristine Gjul Harstad" userId="b7e63bb7-f8fb-49aa-bf85-5933b9634763" providerId="ADAL" clId="{B0B995A8-7833-4321-809E-302107A25209}" dt="2026-05-20T11:26:10.749" v="19" actId="1076"/>
          <ac:spMkLst>
            <pc:docMk/>
            <pc:sldMk cId="1677564698" sldId="410"/>
            <ac:spMk id="2" creationId="{00000000-0000-0000-0000-00000000000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6:22.976" v="21" actId="1076"/>
        <pc:sldMkLst>
          <pc:docMk/>
          <pc:sldMk cId="3647262603" sldId="412"/>
        </pc:sldMkLst>
        <pc:spChg chg="mod">
          <ac:chgData name="Kristine Gjul Harstad" userId="b7e63bb7-f8fb-49aa-bf85-5933b9634763" providerId="ADAL" clId="{B0B995A8-7833-4321-809E-302107A25209}" dt="2026-05-20T11:26:22.976" v="21" actId="1076"/>
          <ac:spMkLst>
            <pc:docMk/>
            <pc:sldMk cId="3647262603" sldId="412"/>
            <ac:spMk id="4" creationId="{4F24BDEF-D05B-7338-79E1-9AFD312D016F}"/>
          </ac:spMkLst>
        </pc:spChg>
      </pc:sldChg>
      <pc:sldChg chg="modSp mod">
        <pc:chgData name="Kristine Gjul Harstad" userId="b7e63bb7-f8fb-49aa-bf85-5933b9634763" providerId="ADAL" clId="{B0B995A8-7833-4321-809E-302107A25209}" dt="2026-05-20T11:18:54.325" v="2" actId="6549"/>
        <pc:sldMkLst>
          <pc:docMk/>
          <pc:sldMk cId="2070039444" sldId="414"/>
        </pc:sldMkLst>
        <pc:spChg chg="mod">
          <ac:chgData name="Kristine Gjul Harstad" userId="b7e63bb7-f8fb-49aa-bf85-5933b9634763" providerId="ADAL" clId="{B0B995A8-7833-4321-809E-302107A25209}" dt="2026-05-20T11:18:54.325" v="2" actId="6549"/>
          <ac:spMkLst>
            <pc:docMk/>
            <pc:sldMk cId="2070039444" sldId="414"/>
            <ac:spMk id="3" creationId="{00000000-0000-0000-0000-00000000000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2:42.987" v="10" actId="255"/>
        <pc:sldMkLst>
          <pc:docMk/>
          <pc:sldMk cId="230666027" sldId="442"/>
        </pc:sldMkLst>
        <pc:spChg chg="mod">
          <ac:chgData name="Kristine Gjul Harstad" userId="b7e63bb7-f8fb-49aa-bf85-5933b9634763" providerId="ADAL" clId="{B0B995A8-7833-4321-809E-302107A25209}" dt="2026-05-20T11:22:42.987" v="10" actId="255"/>
          <ac:spMkLst>
            <pc:docMk/>
            <pc:sldMk cId="230666027" sldId="442"/>
            <ac:spMk id="2" creationId="{00000000-0000-0000-0000-000000000000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0:50.452" v="4" actId="255"/>
        <pc:sldMkLst>
          <pc:docMk/>
          <pc:sldMk cId="1193591072" sldId="456"/>
        </pc:sldMkLst>
        <pc:spChg chg="mod">
          <ac:chgData name="Kristine Gjul Harstad" userId="b7e63bb7-f8fb-49aa-bf85-5933b9634763" providerId="ADAL" clId="{B0B995A8-7833-4321-809E-302107A25209}" dt="2026-05-20T11:20:50.452" v="4" actId="255"/>
          <ac:spMkLst>
            <pc:docMk/>
            <pc:sldMk cId="1193591072" sldId="456"/>
            <ac:spMk id="2" creationId="{34B17956-4849-33AF-EDEC-60B7B9131F3B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2:26.709" v="9" actId="255"/>
        <pc:sldMkLst>
          <pc:docMk/>
          <pc:sldMk cId="3335957136" sldId="464"/>
        </pc:sldMkLst>
        <pc:spChg chg="mod">
          <ac:chgData name="Kristine Gjul Harstad" userId="b7e63bb7-f8fb-49aa-bf85-5933b9634763" providerId="ADAL" clId="{B0B995A8-7833-4321-809E-302107A25209}" dt="2026-05-20T11:22:26.709" v="9" actId="255"/>
          <ac:spMkLst>
            <pc:docMk/>
            <pc:sldMk cId="3335957136" sldId="464"/>
            <ac:spMk id="2" creationId="{D7BAD42D-B779-7892-4F20-8883B5E74EB3}"/>
          </ac:spMkLst>
        </pc:spChg>
      </pc:sldChg>
      <pc:sldChg chg="modSp mod">
        <pc:chgData name="Kristine Gjul Harstad" userId="b7e63bb7-f8fb-49aa-bf85-5933b9634763" providerId="ADAL" clId="{B0B995A8-7833-4321-809E-302107A25209}" dt="2026-05-20T11:21:05.042" v="6" actId="255"/>
        <pc:sldMkLst>
          <pc:docMk/>
          <pc:sldMk cId="2672005645" sldId="465"/>
        </pc:sldMkLst>
        <pc:spChg chg="mod">
          <ac:chgData name="Kristine Gjul Harstad" userId="b7e63bb7-f8fb-49aa-bf85-5933b9634763" providerId="ADAL" clId="{B0B995A8-7833-4321-809E-302107A25209}" dt="2026-05-20T11:21:05.042" v="6" actId="255"/>
          <ac:spMkLst>
            <pc:docMk/>
            <pc:sldMk cId="2672005645" sldId="465"/>
            <ac:spMk id="2" creationId="{2CFF4697-C10E-5FF3-9218-C5B5C73C245B}"/>
          </ac:spMkLst>
        </pc:spChg>
        <pc:spChg chg="mod">
          <ac:chgData name="Kristine Gjul Harstad" userId="b7e63bb7-f8fb-49aa-bf85-5933b9634763" providerId="ADAL" clId="{B0B995A8-7833-4321-809E-302107A25209}" dt="2026-05-20T11:20:21.371" v="3" actId="2711"/>
          <ac:spMkLst>
            <pc:docMk/>
            <pc:sldMk cId="2672005645" sldId="465"/>
            <ac:spMk id="3" creationId="{57AABBEA-BE24-D899-CE6F-FFCF6BA183F4}"/>
          </ac:spMkLst>
        </pc:spChg>
      </pc:sldChg>
      <pc:sldChg chg="del">
        <pc:chgData name="Kristine Gjul Harstad" userId="b7e63bb7-f8fb-49aa-bf85-5933b9634763" providerId="ADAL" clId="{B0B995A8-7833-4321-809E-302107A25209}" dt="2026-05-20T11:18:42.339" v="0" actId="47"/>
        <pc:sldMkLst>
          <pc:docMk/>
          <pc:sldMk cId="656977544" sldId="466"/>
        </pc:sldMkLst>
      </pc:sldChg>
      <pc:sldChg chg="del">
        <pc:chgData name="Kristine Gjul Harstad" userId="b7e63bb7-f8fb-49aa-bf85-5933b9634763" providerId="ADAL" clId="{B0B995A8-7833-4321-809E-302107A25209}" dt="2026-05-20T11:18:44.385" v="1" actId="47"/>
        <pc:sldMkLst>
          <pc:docMk/>
          <pc:sldMk cId="1734091703" sldId="467"/>
        </pc:sldMkLst>
      </pc:sldChg>
    </pc:docChg>
  </pc:docChgLst>
  <pc:docChgLst>
    <pc:chgData name="Marianne Carson" userId="0d0e1018-fad6-4c0e-8fbf-7e85da1f40b6" providerId="ADAL" clId="{F66F8846-334E-4F61-A1B1-CDEE8D0A18B5}"/>
    <pc:docChg chg="undo custSel modSld">
      <pc:chgData name="Marianne Carson" userId="0d0e1018-fad6-4c0e-8fbf-7e85da1f40b6" providerId="ADAL" clId="{F66F8846-334E-4F61-A1B1-CDEE8D0A18B5}" dt="2026-05-05T10:16:23.062" v="515" actId="20577"/>
      <pc:docMkLst>
        <pc:docMk/>
      </pc:docMkLst>
      <pc:sldChg chg="modSp mod">
        <pc:chgData name="Marianne Carson" userId="0d0e1018-fad6-4c0e-8fbf-7e85da1f40b6" providerId="ADAL" clId="{F66F8846-334E-4F61-A1B1-CDEE8D0A18B5}" dt="2026-05-05T09:22:51.808" v="492" actId="20577"/>
        <pc:sldMkLst>
          <pc:docMk/>
          <pc:sldMk cId="277517447" sldId="325"/>
        </pc:sldMkLst>
        <pc:spChg chg="mod">
          <ac:chgData name="Marianne Carson" userId="0d0e1018-fad6-4c0e-8fbf-7e85da1f40b6" providerId="ADAL" clId="{F66F8846-334E-4F61-A1B1-CDEE8D0A18B5}" dt="2026-05-05T09:22:51.808" v="492" actId="20577"/>
          <ac:spMkLst>
            <pc:docMk/>
            <pc:sldMk cId="277517447" sldId="325"/>
            <ac:spMk id="3" creationId="{00000000-0000-0000-0000-000000000000}"/>
          </ac:spMkLst>
        </pc:spChg>
      </pc:sldChg>
      <pc:sldChg chg="modSp mod modCm">
        <pc:chgData name="Marianne Carson" userId="0d0e1018-fad6-4c0e-8fbf-7e85da1f40b6" providerId="ADAL" clId="{F66F8846-334E-4F61-A1B1-CDEE8D0A18B5}" dt="2026-05-05T10:16:23.062" v="515" actId="20577"/>
        <pc:sldMkLst>
          <pc:docMk/>
          <pc:sldMk cId="2672005645" sldId="465"/>
        </pc:sldMkLst>
        <pc:spChg chg="mod">
          <ac:chgData name="Marianne Carson" userId="0d0e1018-fad6-4c0e-8fbf-7e85da1f40b6" providerId="ADAL" clId="{F66F8846-334E-4F61-A1B1-CDEE8D0A18B5}" dt="2026-05-05T10:15:58.574" v="493" actId="207"/>
          <ac:spMkLst>
            <pc:docMk/>
            <pc:sldMk cId="2672005645" sldId="465"/>
            <ac:spMk id="2" creationId="{2CFF4697-C10E-5FF3-9218-C5B5C73C245B}"/>
          </ac:spMkLst>
        </pc:spChg>
        <pc:spChg chg="mod">
          <ac:chgData name="Marianne Carson" userId="0d0e1018-fad6-4c0e-8fbf-7e85da1f40b6" providerId="ADAL" clId="{F66F8846-334E-4F61-A1B1-CDEE8D0A18B5}" dt="2026-05-05T10:16:23.062" v="515" actId="20577"/>
          <ac:spMkLst>
            <pc:docMk/>
            <pc:sldMk cId="2672005645" sldId="465"/>
            <ac:spMk id="3" creationId="{57AABBEA-BE24-D899-CE6F-FFCF6BA183F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ianne Carson" userId="0d0e1018-fad6-4c0e-8fbf-7e85da1f40b6" providerId="ADAL" clId="{F66F8846-334E-4F61-A1B1-CDEE8D0A18B5}" dt="2026-05-05T10:16:23.062" v="515" actId="20577"/>
              <pc2:cmMkLst xmlns:pc2="http://schemas.microsoft.com/office/powerpoint/2019/9/main/command">
                <pc:docMk/>
                <pc:sldMk cId="2672005645" sldId="465"/>
                <pc2:cmMk id="{A5605C50-4EAD-47A0-BDDE-ADF62ABF1EA4}"/>
              </pc2:cmMkLst>
            </pc226:cmChg>
          </p:ext>
        </pc:ext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027426-6C62-4E3F-B273-93C188DFCC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34FD08-33F2-4537-8432-F990847E9E03}">
      <dgm:prSet custT="1"/>
      <dgm:spPr/>
      <dgm:t>
        <a:bodyPr/>
        <a:lstStyle/>
        <a:p>
          <a:r>
            <a:rPr lang="nb-NO" sz="1800">
              <a:latin typeface="Calibri "/>
            </a:rPr>
            <a:t>Norge har etablert to nasjonale etikkomiteer for klinisk utprøving av legemidler og medisinsk utstyr; </a:t>
          </a:r>
        </a:p>
        <a:p>
          <a:r>
            <a:rPr lang="nb-NO" sz="1800">
              <a:latin typeface="Calibri "/>
            </a:rPr>
            <a:t>REK KULMU A og REK KULMU B </a:t>
          </a:r>
          <a:endParaRPr lang="en-US" sz="1800">
            <a:latin typeface="Calibri "/>
          </a:endParaRPr>
        </a:p>
      </dgm:t>
    </dgm:pt>
    <dgm:pt modelId="{DA68D471-FDD5-488E-8476-6FC74DA4CA4C}" type="parTrans" cxnId="{BD7F0B88-0A9D-4583-BD90-8C5DBF09AB0A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A50975E8-044E-418F-9871-AE8DD2D34A1E}" type="sibTrans" cxnId="{BD7F0B88-0A9D-4583-BD90-8C5DBF09AB0A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BE1B8E5E-DF94-40E3-8B50-414B57F8C6D4}">
      <dgm:prSet/>
      <dgm:spPr/>
      <dgm:t>
        <a:bodyPr/>
        <a:lstStyle/>
        <a:p>
          <a:r>
            <a:rPr lang="nb-NO">
              <a:latin typeface="Calibri "/>
            </a:rPr>
            <a:t>REK KULMU er administrativt lokalisert innenfor de eksisterende Regionale komiteer for medisinsk og helsefaglig forskningsetikk i sør-øst Norge (REK Sør-øst)</a:t>
          </a:r>
          <a:endParaRPr lang="en-US">
            <a:latin typeface="Calibri "/>
          </a:endParaRPr>
        </a:p>
      </dgm:t>
    </dgm:pt>
    <dgm:pt modelId="{2B742926-C8F5-4927-8007-5B01AAABE19A}" type="parTrans" cxnId="{458620B0-CEDC-47E5-BDCE-05543BA0AD95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927EBAB9-EF8F-4314-A089-85E02E5344E3}" type="sibTrans" cxnId="{458620B0-CEDC-47E5-BDCE-05543BA0AD95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A16B3A5F-EFE5-4F43-97EB-E96FD390944E}">
      <dgm:prSet/>
      <dgm:spPr/>
      <dgm:t>
        <a:bodyPr/>
        <a:lstStyle/>
        <a:p>
          <a:r>
            <a:rPr lang="nb-NO">
              <a:latin typeface="Calibri "/>
            </a:rPr>
            <a:t>Det er ni medlemmer i hver KULMU-komité; representerer fagfeltene medisin, genetikk, medisinsk utstyr, jus og etikk, i tillegg til en lekrepresentant og en representant fra en pasient- og brukerorganisasjon</a:t>
          </a:r>
          <a:endParaRPr lang="en-US">
            <a:latin typeface="Calibri "/>
          </a:endParaRPr>
        </a:p>
      </dgm:t>
    </dgm:pt>
    <dgm:pt modelId="{A3CDC421-9E8D-4EF5-91C6-2C0822B4FE1C}" type="parTrans" cxnId="{F5648B30-593D-4434-95C5-4B03DAB580C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177571F0-B41A-4B29-A92C-20200733840A}" type="sibTrans" cxnId="{F5648B30-593D-4434-95C5-4B03DAB580C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DC53CF02-7AF4-441C-930A-4C6E04746426}">
      <dgm:prSet/>
      <dgm:spPr/>
      <dgm:t>
        <a:bodyPr/>
        <a:lstStyle/>
        <a:p>
          <a:r>
            <a:rPr lang="nb-NO">
              <a:latin typeface="Calibri "/>
            </a:rPr>
            <a:t>Medlemmene er ikke ansatt av REK; de oppnevnes av Kunnskapsdepartementet for fire år om gangen. </a:t>
          </a:r>
          <a:endParaRPr lang="en-US">
            <a:latin typeface="Calibri "/>
          </a:endParaRPr>
        </a:p>
      </dgm:t>
    </dgm:pt>
    <dgm:pt modelId="{3F89D4C5-489E-42A7-992C-35C7D2888D48}" type="parTrans" cxnId="{423455E5-0AAC-422D-AFA6-3387DC0B0FF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3FB4FD82-768D-4007-B3B9-1BCC094CBF66}" type="sibTrans" cxnId="{423455E5-0AAC-422D-AFA6-3387DC0B0FF8}">
      <dgm:prSet/>
      <dgm:spPr/>
      <dgm:t>
        <a:bodyPr/>
        <a:lstStyle/>
        <a:p>
          <a:endParaRPr lang="en-US">
            <a:latin typeface="Calibri "/>
          </a:endParaRPr>
        </a:p>
      </dgm:t>
    </dgm:pt>
    <dgm:pt modelId="{08FA83DF-239A-4DF7-BB08-9DBC905F3633}" type="pres">
      <dgm:prSet presAssocID="{70027426-6C62-4E3F-B273-93C188DFCCB7}" presName="linear" presStyleCnt="0">
        <dgm:presLayoutVars>
          <dgm:animLvl val="lvl"/>
          <dgm:resizeHandles val="exact"/>
        </dgm:presLayoutVars>
      </dgm:prSet>
      <dgm:spPr/>
    </dgm:pt>
    <dgm:pt modelId="{87D787F0-DEA6-4B47-A733-0B7F3F4CAFBE}" type="pres">
      <dgm:prSet presAssocID="{6834FD08-33F2-4537-8432-F990847E9E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7F7F70D-97B1-4B7C-AE07-F499E29613C2}" type="pres">
      <dgm:prSet presAssocID="{A50975E8-044E-418F-9871-AE8DD2D34A1E}" presName="spacer" presStyleCnt="0"/>
      <dgm:spPr/>
    </dgm:pt>
    <dgm:pt modelId="{4F618D79-0F77-4E93-A63B-42EF84028319}" type="pres">
      <dgm:prSet presAssocID="{BE1B8E5E-DF94-40E3-8B50-414B57F8C6D4}" presName="parentText" presStyleLbl="node1" presStyleIdx="1" presStyleCnt="4" custLinFactNeighborY="23209">
        <dgm:presLayoutVars>
          <dgm:chMax val="0"/>
          <dgm:bulletEnabled val="1"/>
        </dgm:presLayoutVars>
      </dgm:prSet>
      <dgm:spPr/>
    </dgm:pt>
    <dgm:pt modelId="{AE98D831-971C-4C7A-93DE-56A3205EF434}" type="pres">
      <dgm:prSet presAssocID="{927EBAB9-EF8F-4314-A089-85E02E5344E3}" presName="spacer" presStyleCnt="0"/>
      <dgm:spPr/>
    </dgm:pt>
    <dgm:pt modelId="{C7B41E75-3EDD-4278-8ED5-C3F6293FC662}" type="pres">
      <dgm:prSet presAssocID="{A16B3A5F-EFE5-4F43-97EB-E96FD39094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682BFEE-3D28-48C4-854B-20B88FC30D40}" type="pres">
      <dgm:prSet presAssocID="{177571F0-B41A-4B29-A92C-20200733840A}" presName="spacer" presStyleCnt="0"/>
      <dgm:spPr/>
    </dgm:pt>
    <dgm:pt modelId="{716B31BB-804E-4259-A50B-12BBF149086A}" type="pres">
      <dgm:prSet presAssocID="{DC53CF02-7AF4-441C-930A-4C6E0474642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6890E0D-9A58-4DEB-A95C-B1F6F79C5ABE}" type="presOf" srcId="{6834FD08-33F2-4537-8432-F990847E9E03}" destId="{87D787F0-DEA6-4B47-A733-0B7F3F4CAFBE}" srcOrd="0" destOrd="0" presId="urn:microsoft.com/office/officeart/2005/8/layout/vList2"/>
    <dgm:cxn modelId="{657EB02D-202A-4946-B462-602A46831892}" type="presOf" srcId="{A16B3A5F-EFE5-4F43-97EB-E96FD390944E}" destId="{C7B41E75-3EDD-4278-8ED5-C3F6293FC662}" srcOrd="0" destOrd="0" presId="urn:microsoft.com/office/officeart/2005/8/layout/vList2"/>
    <dgm:cxn modelId="{F5648B30-593D-4434-95C5-4B03DAB580C8}" srcId="{70027426-6C62-4E3F-B273-93C188DFCCB7}" destId="{A16B3A5F-EFE5-4F43-97EB-E96FD390944E}" srcOrd="2" destOrd="0" parTransId="{A3CDC421-9E8D-4EF5-91C6-2C0822B4FE1C}" sibTransId="{177571F0-B41A-4B29-A92C-20200733840A}"/>
    <dgm:cxn modelId="{D5578831-A9B8-4C3D-9596-9D00462B72D0}" type="presOf" srcId="{BE1B8E5E-DF94-40E3-8B50-414B57F8C6D4}" destId="{4F618D79-0F77-4E93-A63B-42EF84028319}" srcOrd="0" destOrd="0" presId="urn:microsoft.com/office/officeart/2005/8/layout/vList2"/>
    <dgm:cxn modelId="{BD7F0B88-0A9D-4583-BD90-8C5DBF09AB0A}" srcId="{70027426-6C62-4E3F-B273-93C188DFCCB7}" destId="{6834FD08-33F2-4537-8432-F990847E9E03}" srcOrd="0" destOrd="0" parTransId="{DA68D471-FDD5-488E-8476-6FC74DA4CA4C}" sibTransId="{A50975E8-044E-418F-9871-AE8DD2D34A1E}"/>
    <dgm:cxn modelId="{458620B0-CEDC-47E5-BDCE-05543BA0AD95}" srcId="{70027426-6C62-4E3F-B273-93C188DFCCB7}" destId="{BE1B8E5E-DF94-40E3-8B50-414B57F8C6D4}" srcOrd="1" destOrd="0" parTransId="{2B742926-C8F5-4927-8007-5B01AAABE19A}" sibTransId="{927EBAB9-EF8F-4314-A089-85E02E5344E3}"/>
    <dgm:cxn modelId="{BA6E54B8-9AE9-446C-8CCF-E547EEBD5F2B}" type="presOf" srcId="{DC53CF02-7AF4-441C-930A-4C6E04746426}" destId="{716B31BB-804E-4259-A50B-12BBF149086A}" srcOrd="0" destOrd="0" presId="urn:microsoft.com/office/officeart/2005/8/layout/vList2"/>
    <dgm:cxn modelId="{423455E5-0AAC-422D-AFA6-3387DC0B0FF8}" srcId="{70027426-6C62-4E3F-B273-93C188DFCCB7}" destId="{DC53CF02-7AF4-441C-930A-4C6E04746426}" srcOrd="3" destOrd="0" parTransId="{3F89D4C5-489E-42A7-992C-35C7D2888D48}" sibTransId="{3FB4FD82-768D-4007-B3B9-1BCC094CBF66}"/>
    <dgm:cxn modelId="{5EB3B9F1-F16D-443D-8724-63D619B03280}" type="presOf" srcId="{70027426-6C62-4E3F-B273-93C188DFCCB7}" destId="{08FA83DF-239A-4DF7-BB08-9DBC905F3633}" srcOrd="0" destOrd="0" presId="urn:microsoft.com/office/officeart/2005/8/layout/vList2"/>
    <dgm:cxn modelId="{2DE0ABE9-1385-457A-AE88-658B9EEBA8C4}" type="presParOf" srcId="{08FA83DF-239A-4DF7-BB08-9DBC905F3633}" destId="{87D787F0-DEA6-4B47-A733-0B7F3F4CAFBE}" srcOrd="0" destOrd="0" presId="urn:microsoft.com/office/officeart/2005/8/layout/vList2"/>
    <dgm:cxn modelId="{840C7C63-5A03-420D-BDD5-C1D497A1A34D}" type="presParOf" srcId="{08FA83DF-239A-4DF7-BB08-9DBC905F3633}" destId="{47F7F70D-97B1-4B7C-AE07-F499E29613C2}" srcOrd="1" destOrd="0" presId="urn:microsoft.com/office/officeart/2005/8/layout/vList2"/>
    <dgm:cxn modelId="{02DD4ECA-66DD-4AF6-A09F-F514542182F2}" type="presParOf" srcId="{08FA83DF-239A-4DF7-BB08-9DBC905F3633}" destId="{4F618D79-0F77-4E93-A63B-42EF84028319}" srcOrd="2" destOrd="0" presId="urn:microsoft.com/office/officeart/2005/8/layout/vList2"/>
    <dgm:cxn modelId="{1C74022B-B036-4A79-A62E-FDECAF4DD800}" type="presParOf" srcId="{08FA83DF-239A-4DF7-BB08-9DBC905F3633}" destId="{AE98D831-971C-4C7A-93DE-56A3205EF434}" srcOrd="3" destOrd="0" presId="urn:microsoft.com/office/officeart/2005/8/layout/vList2"/>
    <dgm:cxn modelId="{5DDE08AA-2D6C-48BD-82D1-F2ADC860FC19}" type="presParOf" srcId="{08FA83DF-239A-4DF7-BB08-9DBC905F3633}" destId="{C7B41E75-3EDD-4278-8ED5-C3F6293FC662}" srcOrd="4" destOrd="0" presId="urn:microsoft.com/office/officeart/2005/8/layout/vList2"/>
    <dgm:cxn modelId="{6B61852F-64FF-4701-B011-59BCA3E9EBD3}" type="presParOf" srcId="{08FA83DF-239A-4DF7-BB08-9DBC905F3633}" destId="{F682BFEE-3D28-48C4-854B-20B88FC30D40}" srcOrd="5" destOrd="0" presId="urn:microsoft.com/office/officeart/2005/8/layout/vList2"/>
    <dgm:cxn modelId="{EC37F531-8F88-47AD-B40C-2DA1A3BC35DF}" type="presParOf" srcId="{08FA83DF-239A-4DF7-BB08-9DBC905F3633}" destId="{716B31BB-804E-4259-A50B-12BBF149086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189D56-3A8C-4BAC-8553-BAD2390BF9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4C71E-4DC1-4551-9F45-14263CB4818D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Endringer i studien skal meldes i CTIS</a:t>
          </a:r>
          <a:endParaRPr lang="en-US"/>
        </a:p>
      </dgm:t>
    </dgm:pt>
    <dgm:pt modelId="{835FFC5F-1CA4-47BA-87B1-74094571D099}" type="parTrans" cxnId="{F27F00B0-270A-4370-A5FE-6D4A413D633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99C9B1A-4FCC-4277-94E3-DAD5464A094C}" type="sibTrans" cxnId="{F27F00B0-270A-4370-A5FE-6D4A413D633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C01EEFA-0C92-41A2-9E30-955434845DFC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REK KULMU vurderer og gir en uttalelse på vesentlige endringer</a:t>
          </a:r>
          <a:endParaRPr lang="en-US"/>
        </a:p>
      </dgm:t>
    </dgm:pt>
    <dgm:pt modelId="{F7389B04-491B-4DB6-82EB-E613C932E6B9}" type="parTrans" cxnId="{3819968C-4EF7-4D56-9801-E619A4D7860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A1A6B96-691D-4E68-8A1E-7B442EE8A698}" type="sibTrans" cxnId="{3819968C-4EF7-4D56-9801-E619A4D7860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195725F-D43B-42FA-AEDD-493D1FCE8BDB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Vesentlige endringer (SM) er endringer som berører deltakers sikkerhet og rettigheter, eller som kan ha innvirkning på datakvaliteten</a:t>
          </a:r>
          <a:endParaRPr lang="en-US"/>
        </a:p>
      </dgm:t>
    </dgm:pt>
    <dgm:pt modelId="{E3F312BA-56C5-4082-A4A8-15381763CF5D}" type="parTrans" cxnId="{3A0C2C6E-3E67-43D6-8E41-6CE84C6A621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6A8BD2B-F3D6-4FA9-B6E9-6B765E721823}" type="sibTrans" cxnId="{3A0C2C6E-3E67-43D6-8E41-6CE84C6A621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D2C7080-2BB8-408B-88D3-5AA3E3DB71CF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Ikke-vesentlige endringer (NSM) er til informasjon og arkivering i CTIS</a:t>
          </a:r>
          <a:endParaRPr lang="en-US"/>
        </a:p>
      </dgm:t>
    </dgm:pt>
    <dgm:pt modelId="{71094CE0-92EF-4510-83EC-890F7D51849C}" type="parTrans" cxnId="{98DA3C84-17A3-4DA2-91CA-02642394B29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B05E1FB-89AA-4864-A62E-FFFDB2892DE0}" type="sibTrans" cxnId="{98DA3C84-17A3-4DA2-91CA-02642394B29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CD8A66D-9B8D-4532-8A04-D0BF7CBDB02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Det er sponsors ansvar å vurdere om endringen er en SM eller NSM</a:t>
          </a:r>
          <a:endParaRPr lang="en-US"/>
        </a:p>
      </dgm:t>
    </dgm:pt>
    <dgm:pt modelId="{8C9791E9-A44E-4E92-80D5-BD74AEABA212}" type="parTrans" cxnId="{D049AC33-2B04-49C4-8E13-0A7B322A53D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9265877-54FF-4934-9E25-573EDAB97A56}" type="sibTrans" cxnId="{D049AC33-2B04-49C4-8E13-0A7B322A53D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1380A27-55F9-4BD1-8B79-6DEA7604EEC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For eksempler på endringer i del 1 og del 2 under CTR, se Annex 4 i Q&amp;A*</a:t>
          </a:r>
          <a:endParaRPr lang="en-US"/>
        </a:p>
      </dgm:t>
    </dgm:pt>
    <dgm:pt modelId="{C162D30D-5F7B-4305-AAF5-87D29351748C}" type="parTrans" cxnId="{783187C5-07F4-427E-A3CC-248FDFDDA4C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B56DE95-771E-4D24-AE3E-0D178B6E3078}" type="sibTrans" cxnId="{783187C5-07F4-427E-A3CC-248FDFDDA4C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9CE74DC-4D8A-4E93-B4E6-3463567DBA02}" type="pres">
      <dgm:prSet presAssocID="{10189D56-3A8C-4BAC-8553-BAD2390BF99C}" presName="root" presStyleCnt="0">
        <dgm:presLayoutVars>
          <dgm:dir/>
          <dgm:resizeHandles val="exact"/>
        </dgm:presLayoutVars>
      </dgm:prSet>
      <dgm:spPr/>
    </dgm:pt>
    <dgm:pt modelId="{CBFC5B3D-55D4-4FB2-9FB4-B8F921E2A13D}" type="pres">
      <dgm:prSet presAssocID="{4344C71E-4DC1-4551-9F45-14263CB4818D}" presName="compNode" presStyleCnt="0"/>
      <dgm:spPr/>
    </dgm:pt>
    <dgm:pt modelId="{456E12B4-805F-4E3A-A6CC-52D91385F4D4}" type="pres">
      <dgm:prSet presAssocID="{4344C71E-4DC1-4551-9F45-14263CB4818D}" presName="bgRect" presStyleLbl="bgShp" presStyleIdx="0" presStyleCnt="6"/>
      <dgm:spPr/>
    </dgm:pt>
    <dgm:pt modelId="{D2A06B33-DF15-43E6-9BBD-F8DB11A05487}" type="pres">
      <dgm:prSet presAssocID="{4344C71E-4DC1-4551-9F45-14263CB4818D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yant"/>
        </a:ext>
      </dgm:extLst>
    </dgm:pt>
    <dgm:pt modelId="{4DDCDB5F-289D-454C-B056-D456DDB11609}" type="pres">
      <dgm:prSet presAssocID="{4344C71E-4DC1-4551-9F45-14263CB4818D}" presName="spaceRect" presStyleCnt="0"/>
      <dgm:spPr/>
    </dgm:pt>
    <dgm:pt modelId="{8FF7B40B-07DA-425D-8D68-F0E65B2DE08E}" type="pres">
      <dgm:prSet presAssocID="{4344C71E-4DC1-4551-9F45-14263CB4818D}" presName="parTx" presStyleLbl="revTx" presStyleIdx="0" presStyleCnt="6">
        <dgm:presLayoutVars>
          <dgm:chMax val="0"/>
          <dgm:chPref val="0"/>
        </dgm:presLayoutVars>
      </dgm:prSet>
      <dgm:spPr/>
    </dgm:pt>
    <dgm:pt modelId="{476425B2-DDE7-4D15-BC84-AC876574CF4B}" type="pres">
      <dgm:prSet presAssocID="{A99C9B1A-4FCC-4277-94E3-DAD5464A094C}" presName="sibTrans" presStyleCnt="0"/>
      <dgm:spPr/>
    </dgm:pt>
    <dgm:pt modelId="{AA3484B7-EB25-423B-9751-3D188CFAE0DC}" type="pres">
      <dgm:prSet presAssocID="{5C01EEFA-0C92-41A2-9E30-955434845DFC}" presName="compNode" presStyleCnt="0"/>
      <dgm:spPr/>
    </dgm:pt>
    <dgm:pt modelId="{01D7ED76-ED99-4038-BD24-D66BF75F6C35}" type="pres">
      <dgm:prSet presAssocID="{5C01EEFA-0C92-41A2-9E30-955434845DFC}" presName="bgRect" presStyleLbl="bgShp" presStyleIdx="1" presStyleCnt="6"/>
      <dgm:spPr/>
    </dgm:pt>
    <dgm:pt modelId="{650EB9B6-2F56-411B-8F8C-20F7D9666FB1}" type="pres">
      <dgm:prSet presAssocID="{5C01EEFA-0C92-41A2-9E30-955434845DFC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B6D84E35-9F44-4D9B-9665-CA90F3B7B03E}" type="pres">
      <dgm:prSet presAssocID="{5C01EEFA-0C92-41A2-9E30-955434845DFC}" presName="spaceRect" presStyleCnt="0"/>
      <dgm:spPr/>
    </dgm:pt>
    <dgm:pt modelId="{CF2831FA-C9FC-4545-B036-246C9D54D167}" type="pres">
      <dgm:prSet presAssocID="{5C01EEFA-0C92-41A2-9E30-955434845DFC}" presName="parTx" presStyleLbl="revTx" presStyleIdx="1" presStyleCnt="6">
        <dgm:presLayoutVars>
          <dgm:chMax val="0"/>
          <dgm:chPref val="0"/>
        </dgm:presLayoutVars>
      </dgm:prSet>
      <dgm:spPr/>
    </dgm:pt>
    <dgm:pt modelId="{DC791203-A55F-403E-A328-5ABFA756ADA5}" type="pres">
      <dgm:prSet presAssocID="{1A1A6B96-691D-4E68-8A1E-7B442EE8A698}" presName="sibTrans" presStyleCnt="0"/>
      <dgm:spPr/>
    </dgm:pt>
    <dgm:pt modelId="{49897DBF-7574-43D0-A4EB-00DF627402C5}" type="pres">
      <dgm:prSet presAssocID="{7195725F-D43B-42FA-AEDD-493D1FCE8BDB}" presName="compNode" presStyleCnt="0"/>
      <dgm:spPr/>
    </dgm:pt>
    <dgm:pt modelId="{A7CF2D24-3834-4E04-89D0-9AA4F9A920B3}" type="pres">
      <dgm:prSet presAssocID="{7195725F-D43B-42FA-AEDD-493D1FCE8BDB}" presName="bgRect" presStyleLbl="bgShp" presStyleIdx="2" presStyleCnt="6" custLinFactNeighborX="-203"/>
      <dgm:spPr/>
    </dgm:pt>
    <dgm:pt modelId="{982820BD-0CCB-417D-BE3F-FEE76AE81A4C}" type="pres">
      <dgm:prSet presAssocID="{7195725F-D43B-42FA-AEDD-493D1FCE8BDB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arsel"/>
        </a:ext>
      </dgm:extLst>
    </dgm:pt>
    <dgm:pt modelId="{E48F6C2A-171C-4560-8CFE-0FE58FB3F46D}" type="pres">
      <dgm:prSet presAssocID="{7195725F-D43B-42FA-AEDD-493D1FCE8BDB}" presName="spaceRect" presStyleCnt="0"/>
      <dgm:spPr/>
    </dgm:pt>
    <dgm:pt modelId="{7904AC8A-1C46-4734-81AA-A897587A5634}" type="pres">
      <dgm:prSet presAssocID="{7195725F-D43B-42FA-AEDD-493D1FCE8BDB}" presName="parTx" presStyleLbl="revTx" presStyleIdx="2" presStyleCnt="6">
        <dgm:presLayoutVars>
          <dgm:chMax val="0"/>
          <dgm:chPref val="0"/>
        </dgm:presLayoutVars>
      </dgm:prSet>
      <dgm:spPr/>
    </dgm:pt>
    <dgm:pt modelId="{8B4DF519-D4DA-461F-A5E9-0CD29074F78A}" type="pres">
      <dgm:prSet presAssocID="{26A8BD2B-F3D6-4FA9-B6E9-6B765E721823}" presName="sibTrans" presStyleCnt="0"/>
      <dgm:spPr/>
    </dgm:pt>
    <dgm:pt modelId="{7C5B0FF3-3D10-4B5E-B843-9918BA21C4CE}" type="pres">
      <dgm:prSet presAssocID="{4D2C7080-2BB8-408B-88D3-5AA3E3DB71CF}" presName="compNode" presStyleCnt="0"/>
      <dgm:spPr/>
    </dgm:pt>
    <dgm:pt modelId="{D5E0393C-DE1D-412C-BE72-104D1CEC7F2F}" type="pres">
      <dgm:prSet presAssocID="{4D2C7080-2BB8-408B-88D3-5AA3E3DB71CF}" presName="bgRect" presStyleLbl="bgShp" presStyleIdx="3" presStyleCnt="6"/>
      <dgm:spPr/>
    </dgm:pt>
    <dgm:pt modelId="{BC2E00B3-C951-4C59-858A-1EA00C56E87E}" type="pres">
      <dgm:prSet presAssocID="{4D2C7080-2BB8-408B-88D3-5AA3E3DB71CF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ck"/>
        </a:ext>
      </dgm:extLst>
    </dgm:pt>
    <dgm:pt modelId="{F279F56D-ED7A-4C56-8344-DAF339259C4D}" type="pres">
      <dgm:prSet presAssocID="{4D2C7080-2BB8-408B-88D3-5AA3E3DB71CF}" presName="spaceRect" presStyleCnt="0"/>
      <dgm:spPr/>
    </dgm:pt>
    <dgm:pt modelId="{A9BFE15B-50F6-488B-9EC0-90866BE19640}" type="pres">
      <dgm:prSet presAssocID="{4D2C7080-2BB8-408B-88D3-5AA3E3DB71CF}" presName="parTx" presStyleLbl="revTx" presStyleIdx="3" presStyleCnt="6">
        <dgm:presLayoutVars>
          <dgm:chMax val="0"/>
          <dgm:chPref val="0"/>
        </dgm:presLayoutVars>
      </dgm:prSet>
      <dgm:spPr/>
    </dgm:pt>
    <dgm:pt modelId="{FAB5C47E-E505-4FB3-A1A4-924689E10BF2}" type="pres">
      <dgm:prSet presAssocID="{7B05E1FB-89AA-4864-A62E-FFFDB2892DE0}" presName="sibTrans" presStyleCnt="0"/>
      <dgm:spPr/>
    </dgm:pt>
    <dgm:pt modelId="{7B61C9D6-CC3A-4B27-8992-ACD7F275A4EA}" type="pres">
      <dgm:prSet presAssocID="{CCD8A66D-9B8D-4532-8A04-D0BF7CBDB022}" presName="compNode" presStyleCnt="0"/>
      <dgm:spPr/>
    </dgm:pt>
    <dgm:pt modelId="{7EBCA6FE-8C8C-429D-8251-94E29267D06F}" type="pres">
      <dgm:prSet presAssocID="{CCD8A66D-9B8D-4532-8A04-D0BF7CBDB022}" presName="bgRect" presStyleLbl="bgShp" presStyleIdx="4" presStyleCnt="6"/>
      <dgm:spPr/>
    </dgm:pt>
    <dgm:pt modelId="{7BC9ECCF-DE0B-4DC1-9D01-0656F6907C10}" type="pres">
      <dgm:prSet presAssocID="{CCD8A66D-9B8D-4532-8A04-D0BF7CBDB022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ukere"/>
        </a:ext>
      </dgm:extLst>
    </dgm:pt>
    <dgm:pt modelId="{BB598FD4-9113-4A5E-B75D-6A8C094C1C57}" type="pres">
      <dgm:prSet presAssocID="{CCD8A66D-9B8D-4532-8A04-D0BF7CBDB022}" presName="spaceRect" presStyleCnt="0"/>
      <dgm:spPr/>
    </dgm:pt>
    <dgm:pt modelId="{5B762AD9-7D74-4810-A5F6-C4FB68C9B3F7}" type="pres">
      <dgm:prSet presAssocID="{CCD8A66D-9B8D-4532-8A04-D0BF7CBDB022}" presName="parTx" presStyleLbl="revTx" presStyleIdx="4" presStyleCnt="6">
        <dgm:presLayoutVars>
          <dgm:chMax val="0"/>
          <dgm:chPref val="0"/>
        </dgm:presLayoutVars>
      </dgm:prSet>
      <dgm:spPr/>
    </dgm:pt>
    <dgm:pt modelId="{85D6B78B-EDB6-4B3A-A54F-8F147F6115E7}" type="pres">
      <dgm:prSet presAssocID="{C9265877-54FF-4934-9E25-573EDAB97A56}" presName="sibTrans" presStyleCnt="0"/>
      <dgm:spPr/>
    </dgm:pt>
    <dgm:pt modelId="{4DC1B204-6A23-4623-A3C5-8BFD77F44675}" type="pres">
      <dgm:prSet presAssocID="{01380A27-55F9-4BD1-8B79-6DEA7604EECE}" presName="compNode" presStyleCnt="0"/>
      <dgm:spPr/>
    </dgm:pt>
    <dgm:pt modelId="{680E6CFA-8B71-4CDC-BAED-CB59507ABDD5}" type="pres">
      <dgm:prSet presAssocID="{01380A27-55F9-4BD1-8B79-6DEA7604EECE}" presName="bgRect" presStyleLbl="bgShp" presStyleIdx="5" presStyleCnt="6"/>
      <dgm:spPr/>
    </dgm:pt>
    <dgm:pt modelId="{8A88D5EB-3112-4918-AB8E-1E1C533AECFC}" type="pres">
      <dgm:prSet presAssocID="{01380A27-55F9-4BD1-8B79-6DEA7604EECE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A40D3081-9F2B-4179-B214-D3EAF85F97D5}" type="pres">
      <dgm:prSet presAssocID="{01380A27-55F9-4BD1-8B79-6DEA7604EECE}" presName="spaceRect" presStyleCnt="0"/>
      <dgm:spPr/>
    </dgm:pt>
    <dgm:pt modelId="{5583F021-1D2D-4712-B01D-037634D75A90}" type="pres">
      <dgm:prSet presAssocID="{01380A27-55F9-4BD1-8B79-6DEA7604EEC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049AC33-2B04-49C4-8E13-0A7B322A53D2}" srcId="{10189D56-3A8C-4BAC-8553-BAD2390BF99C}" destId="{CCD8A66D-9B8D-4532-8A04-D0BF7CBDB022}" srcOrd="4" destOrd="0" parTransId="{8C9791E9-A44E-4E92-80D5-BD74AEABA212}" sibTransId="{C9265877-54FF-4934-9E25-573EDAB97A56}"/>
    <dgm:cxn modelId="{2F115E69-04D4-4B99-A37E-261569AE97AB}" type="presOf" srcId="{4344C71E-4DC1-4551-9F45-14263CB4818D}" destId="{8FF7B40B-07DA-425D-8D68-F0E65B2DE08E}" srcOrd="0" destOrd="0" presId="urn:microsoft.com/office/officeart/2018/2/layout/IconVerticalSolidList"/>
    <dgm:cxn modelId="{BCC7C16B-7D43-40F4-810B-20EEAE563463}" type="presOf" srcId="{5C01EEFA-0C92-41A2-9E30-955434845DFC}" destId="{CF2831FA-C9FC-4545-B036-246C9D54D167}" srcOrd="0" destOrd="0" presId="urn:microsoft.com/office/officeart/2018/2/layout/IconVerticalSolidList"/>
    <dgm:cxn modelId="{3A0C2C6E-3E67-43D6-8E41-6CE84C6A6219}" srcId="{10189D56-3A8C-4BAC-8553-BAD2390BF99C}" destId="{7195725F-D43B-42FA-AEDD-493D1FCE8BDB}" srcOrd="2" destOrd="0" parTransId="{E3F312BA-56C5-4082-A4A8-15381763CF5D}" sibTransId="{26A8BD2B-F3D6-4FA9-B6E9-6B765E721823}"/>
    <dgm:cxn modelId="{9634C356-36C2-4F29-849C-62A2BA31401E}" type="presOf" srcId="{01380A27-55F9-4BD1-8B79-6DEA7604EECE}" destId="{5583F021-1D2D-4712-B01D-037634D75A90}" srcOrd="0" destOrd="0" presId="urn:microsoft.com/office/officeart/2018/2/layout/IconVerticalSolidList"/>
    <dgm:cxn modelId="{98DA3C84-17A3-4DA2-91CA-02642394B294}" srcId="{10189D56-3A8C-4BAC-8553-BAD2390BF99C}" destId="{4D2C7080-2BB8-408B-88D3-5AA3E3DB71CF}" srcOrd="3" destOrd="0" parTransId="{71094CE0-92EF-4510-83EC-890F7D51849C}" sibTransId="{7B05E1FB-89AA-4864-A62E-FFFDB2892DE0}"/>
    <dgm:cxn modelId="{3819968C-4EF7-4D56-9801-E619A4D7860E}" srcId="{10189D56-3A8C-4BAC-8553-BAD2390BF99C}" destId="{5C01EEFA-0C92-41A2-9E30-955434845DFC}" srcOrd="1" destOrd="0" parTransId="{F7389B04-491B-4DB6-82EB-E613C932E6B9}" sibTransId="{1A1A6B96-691D-4E68-8A1E-7B442EE8A698}"/>
    <dgm:cxn modelId="{F27F00B0-270A-4370-A5FE-6D4A413D6332}" srcId="{10189D56-3A8C-4BAC-8553-BAD2390BF99C}" destId="{4344C71E-4DC1-4551-9F45-14263CB4818D}" srcOrd="0" destOrd="0" parTransId="{835FFC5F-1CA4-47BA-87B1-74094571D099}" sibTransId="{A99C9B1A-4FCC-4277-94E3-DAD5464A094C}"/>
    <dgm:cxn modelId="{783187C5-07F4-427E-A3CC-248FDFDDA4CD}" srcId="{10189D56-3A8C-4BAC-8553-BAD2390BF99C}" destId="{01380A27-55F9-4BD1-8B79-6DEA7604EECE}" srcOrd="5" destOrd="0" parTransId="{C162D30D-5F7B-4305-AAF5-87D29351748C}" sibTransId="{1B56DE95-771E-4D24-AE3E-0D178B6E3078}"/>
    <dgm:cxn modelId="{D8CF58C6-9FDD-4087-9196-F5F5F5583ED7}" type="presOf" srcId="{CCD8A66D-9B8D-4532-8A04-D0BF7CBDB022}" destId="{5B762AD9-7D74-4810-A5F6-C4FB68C9B3F7}" srcOrd="0" destOrd="0" presId="urn:microsoft.com/office/officeart/2018/2/layout/IconVerticalSolidList"/>
    <dgm:cxn modelId="{6842D4D7-A662-4569-83F1-E0BAA185216A}" type="presOf" srcId="{4D2C7080-2BB8-408B-88D3-5AA3E3DB71CF}" destId="{A9BFE15B-50F6-488B-9EC0-90866BE19640}" srcOrd="0" destOrd="0" presId="urn:microsoft.com/office/officeart/2018/2/layout/IconVerticalSolidList"/>
    <dgm:cxn modelId="{E79419F6-5E73-466D-8E72-8473A4435F1C}" type="presOf" srcId="{10189D56-3A8C-4BAC-8553-BAD2390BF99C}" destId="{79CE74DC-4D8A-4E93-B4E6-3463567DBA02}" srcOrd="0" destOrd="0" presId="urn:microsoft.com/office/officeart/2018/2/layout/IconVerticalSolidList"/>
    <dgm:cxn modelId="{7FDE2BF8-397C-4D82-8077-226998A4FFEB}" type="presOf" srcId="{7195725F-D43B-42FA-AEDD-493D1FCE8BDB}" destId="{7904AC8A-1C46-4734-81AA-A897587A5634}" srcOrd="0" destOrd="0" presId="urn:microsoft.com/office/officeart/2018/2/layout/IconVerticalSolidList"/>
    <dgm:cxn modelId="{B7156553-D994-4190-BDB1-A4BF3D6A2F2E}" type="presParOf" srcId="{79CE74DC-4D8A-4E93-B4E6-3463567DBA02}" destId="{CBFC5B3D-55D4-4FB2-9FB4-B8F921E2A13D}" srcOrd="0" destOrd="0" presId="urn:microsoft.com/office/officeart/2018/2/layout/IconVerticalSolidList"/>
    <dgm:cxn modelId="{11AF988E-2B91-480A-B0FC-7BFF74F10936}" type="presParOf" srcId="{CBFC5B3D-55D4-4FB2-9FB4-B8F921E2A13D}" destId="{456E12B4-805F-4E3A-A6CC-52D91385F4D4}" srcOrd="0" destOrd="0" presId="urn:microsoft.com/office/officeart/2018/2/layout/IconVerticalSolidList"/>
    <dgm:cxn modelId="{FA3A41EA-5C32-4277-84F2-ABE94276E80D}" type="presParOf" srcId="{CBFC5B3D-55D4-4FB2-9FB4-B8F921E2A13D}" destId="{D2A06B33-DF15-43E6-9BBD-F8DB11A05487}" srcOrd="1" destOrd="0" presId="urn:microsoft.com/office/officeart/2018/2/layout/IconVerticalSolidList"/>
    <dgm:cxn modelId="{9CE393A2-AA1B-438B-9421-FFDF94D5BFF3}" type="presParOf" srcId="{CBFC5B3D-55D4-4FB2-9FB4-B8F921E2A13D}" destId="{4DDCDB5F-289D-454C-B056-D456DDB11609}" srcOrd="2" destOrd="0" presId="urn:microsoft.com/office/officeart/2018/2/layout/IconVerticalSolidList"/>
    <dgm:cxn modelId="{8B8F31CA-40E2-49AA-B4DD-BE258DEFE1CB}" type="presParOf" srcId="{CBFC5B3D-55D4-4FB2-9FB4-B8F921E2A13D}" destId="{8FF7B40B-07DA-425D-8D68-F0E65B2DE08E}" srcOrd="3" destOrd="0" presId="urn:microsoft.com/office/officeart/2018/2/layout/IconVerticalSolidList"/>
    <dgm:cxn modelId="{4D2CF3D4-AE42-4689-9480-47ECCBD53AB2}" type="presParOf" srcId="{79CE74DC-4D8A-4E93-B4E6-3463567DBA02}" destId="{476425B2-DDE7-4D15-BC84-AC876574CF4B}" srcOrd="1" destOrd="0" presId="urn:microsoft.com/office/officeart/2018/2/layout/IconVerticalSolidList"/>
    <dgm:cxn modelId="{5475C6F6-9445-44F6-AC3B-6B2794BDD49A}" type="presParOf" srcId="{79CE74DC-4D8A-4E93-B4E6-3463567DBA02}" destId="{AA3484B7-EB25-423B-9751-3D188CFAE0DC}" srcOrd="2" destOrd="0" presId="urn:microsoft.com/office/officeart/2018/2/layout/IconVerticalSolidList"/>
    <dgm:cxn modelId="{169D9060-BC74-414C-9F7C-D385FC75C103}" type="presParOf" srcId="{AA3484B7-EB25-423B-9751-3D188CFAE0DC}" destId="{01D7ED76-ED99-4038-BD24-D66BF75F6C35}" srcOrd="0" destOrd="0" presId="urn:microsoft.com/office/officeart/2018/2/layout/IconVerticalSolidList"/>
    <dgm:cxn modelId="{298037BD-BC6A-4FD4-B769-01DEDE1DAE0D}" type="presParOf" srcId="{AA3484B7-EB25-423B-9751-3D188CFAE0DC}" destId="{650EB9B6-2F56-411B-8F8C-20F7D9666FB1}" srcOrd="1" destOrd="0" presId="urn:microsoft.com/office/officeart/2018/2/layout/IconVerticalSolidList"/>
    <dgm:cxn modelId="{6879AADA-4654-4526-86C7-6AE4D76E54F1}" type="presParOf" srcId="{AA3484B7-EB25-423B-9751-3D188CFAE0DC}" destId="{B6D84E35-9F44-4D9B-9665-CA90F3B7B03E}" srcOrd="2" destOrd="0" presId="urn:microsoft.com/office/officeart/2018/2/layout/IconVerticalSolidList"/>
    <dgm:cxn modelId="{CE04F79C-08A2-4540-8BF2-1A635BDEBB9A}" type="presParOf" srcId="{AA3484B7-EB25-423B-9751-3D188CFAE0DC}" destId="{CF2831FA-C9FC-4545-B036-246C9D54D167}" srcOrd="3" destOrd="0" presId="urn:microsoft.com/office/officeart/2018/2/layout/IconVerticalSolidList"/>
    <dgm:cxn modelId="{CDE940E5-1AFE-4C5C-BD4F-709E22240321}" type="presParOf" srcId="{79CE74DC-4D8A-4E93-B4E6-3463567DBA02}" destId="{DC791203-A55F-403E-A328-5ABFA756ADA5}" srcOrd="3" destOrd="0" presId="urn:microsoft.com/office/officeart/2018/2/layout/IconVerticalSolidList"/>
    <dgm:cxn modelId="{13D83AE7-91A8-4C24-BD8B-DAC4C72D8795}" type="presParOf" srcId="{79CE74DC-4D8A-4E93-B4E6-3463567DBA02}" destId="{49897DBF-7574-43D0-A4EB-00DF627402C5}" srcOrd="4" destOrd="0" presId="urn:microsoft.com/office/officeart/2018/2/layout/IconVerticalSolidList"/>
    <dgm:cxn modelId="{1E9A25C0-A860-4A54-9571-D87B26C35335}" type="presParOf" srcId="{49897DBF-7574-43D0-A4EB-00DF627402C5}" destId="{A7CF2D24-3834-4E04-89D0-9AA4F9A920B3}" srcOrd="0" destOrd="0" presId="urn:microsoft.com/office/officeart/2018/2/layout/IconVerticalSolidList"/>
    <dgm:cxn modelId="{C0B3AD84-51D9-4149-88D1-3482E90B5547}" type="presParOf" srcId="{49897DBF-7574-43D0-A4EB-00DF627402C5}" destId="{982820BD-0CCB-417D-BE3F-FEE76AE81A4C}" srcOrd="1" destOrd="0" presId="urn:microsoft.com/office/officeart/2018/2/layout/IconVerticalSolidList"/>
    <dgm:cxn modelId="{D8035AEB-8CBE-40DE-8EBA-4D007C37783A}" type="presParOf" srcId="{49897DBF-7574-43D0-A4EB-00DF627402C5}" destId="{E48F6C2A-171C-4560-8CFE-0FE58FB3F46D}" srcOrd="2" destOrd="0" presId="urn:microsoft.com/office/officeart/2018/2/layout/IconVerticalSolidList"/>
    <dgm:cxn modelId="{684130D3-D005-4B2C-B9CE-EC29D15BAB73}" type="presParOf" srcId="{49897DBF-7574-43D0-A4EB-00DF627402C5}" destId="{7904AC8A-1C46-4734-81AA-A897587A5634}" srcOrd="3" destOrd="0" presId="urn:microsoft.com/office/officeart/2018/2/layout/IconVerticalSolidList"/>
    <dgm:cxn modelId="{8DDD0FEC-D064-4709-83C2-005FE34D29B2}" type="presParOf" srcId="{79CE74DC-4D8A-4E93-B4E6-3463567DBA02}" destId="{8B4DF519-D4DA-461F-A5E9-0CD29074F78A}" srcOrd="5" destOrd="0" presId="urn:microsoft.com/office/officeart/2018/2/layout/IconVerticalSolidList"/>
    <dgm:cxn modelId="{DCBC20E4-5D52-442D-ABCC-F6B7D968810B}" type="presParOf" srcId="{79CE74DC-4D8A-4E93-B4E6-3463567DBA02}" destId="{7C5B0FF3-3D10-4B5E-B843-9918BA21C4CE}" srcOrd="6" destOrd="0" presId="urn:microsoft.com/office/officeart/2018/2/layout/IconVerticalSolidList"/>
    <dgm:cxn modelId="{7723C857-FA32-4CC4-B5CE-BA26E0DFEDD1}" type="presParOf" srcId="{7C5B0FF3-3D10-4B5E-B843-9918BA21C4CE}" destId="{D5E0393C-DE1D-412C-BE72-104D1CEC7F2F}" srcOrd="0" destOrd="0" presId="urn:microsoft.com/office/officeart/2018/2/layout/IconVerticalSolidList"/>
    <dgm:cxn modelId="{72F6D2EF-FA6C-408D-84E9-94E1A20479CF}" type="presParOf" srcId="{7C5B0FF3-3D10-4B5E-B843-9918BA21C4CE}" destId="{BC2E00B3-C951-4C59-858A-1EA00C56E87E}" srcOrd="1" destOrd="0" presId="urn:microsoft.com/office/officeart/2018/2/layout/IconVerticalSolidList"/>
    <dgm:cxn modelId="{53246C3C-997C-4578-9C37-80CA99397D67}" type="presParOf" srcId="{7C5B0FF3-3D10-4B5E-B843-9918BA21C4CE}" destId="{F279F56D-ED7A-4C56-8344-DAF339259C4D}" srcOrd="2" destOrd="0" presId="urn:microsoft.com/office/officeart/2018/2/layout/IconVerticalSolidList"/>
    <dgm:cxn modelId="{988590E9-067B-4672-940A-88630A327CE4}" type="presParOf" srcId="{7C5B0FF3-3D10-4B5E-B843-9918BA21C4CE}" destId="{A9BFE15B-50F6-488B-9EC0-90866BE19640}" srcOrd="3" destOrd="0" presId="urn:microsoft.com/office/officeart/2018/2/layout/IconVerticalSolidList"/>
    <dgm:cxn modelId="{D51EE50B-3AEC-41D8-B8B9-95B3B6C1949E}" type="presParOf" srcId="{79CE74DC-4D8A-4E93-B4E6-3463567DBA02}" destId="{FAB5C47E-E505-4FB3-A1A4-924689E10BF2}" srcOrd="7" destOrd="0" presId="urn:microsoft.com/office/officeart/2018/2/layout/IconVerticalSolidList"/>
    <dgm:cxn modelId="{0FBA2834-DB89-4B98-9A61-C13CF4497699}" type="presParOf" srcId="{79CE74DC-4D8A-4E93-B4E6-3463567DBA02}" destId="{7B61C9D6-CC3A-4B27-8992-ACD7F275A4EA}" srcOrd="8" destOrd="0" presId="urn:microsoft.com/office/officeart/2018/2/layout/IconVerticalSolidList"/>
    <dgm:cxn modelId="{792C1145-2AE8-45B4-8CF2-C5A05FEAB7D6}" type="presParOf" srcId="{7B61C9D6-CC3A-4B27-8992-ACD7F275A4EA}" destId="{7EBCA6FE-8C8C-429D-8251-94E29267D06F}" srcOrd="0" destOrd="0" presId="urn:microsoft.com/office/officeart/2018/2/layout/IconVerticalSolidList"/>
    <dgm:cxn modelId="{9B023CEF-F169-44E2-8298-4DD17332ACFB}" type="presParOf" srcId="{7B61C9D6-CC3A-4B27-8992-ACD7F275A4EA}" destId="{7BC9ECCF-DE0B-4DC1-9D01-0656F6907C10}" srcOrd="1" destOrd="0" presId="urn:microsoft.com/office/officeart/2018/2/layout/IconVerticalSolidList"/>
    <dgm:cxn modelId="{4FE80A29-4E91-4496-9501-D7F229269AAB}" type="presParOf" srcId="{7B61C9D6-CC3A-4B27-8992-ACD7F275A4EA}" destId="{BB598FD4-9113-4A5E-B75D-6A8C094C1C57}" srcOrd="2" destOrd="0" presId="urn:microsoft.com/office/officeart/2018/2/layout/IconVerticalSolidList"/>
    <dgm:cxn modelId="{2B614291-9E21-4436-8724-439BB58FDD88}" type="presParOf" srcId="{7B61C9D6-CC3A-4B27-8992-ACD7F275A4EA}" destId="{5B762AD9-7D74-4810-A5F6-C4FB68C9B3F7}" srcOrd="3" destOrd="0" presId="urn:microsoft.com/office/officeart/2018/2/layout/IconVerticalSolidList"/>
    <dgm:cxn modelId="{464CE478-F22C-4729-8466-0FD7B694BECA}" type="presParOf" srcId="{79CE74DC-4D8A-4E93-B4E6-3463567DBA02}" destId="{85D6B78B-EDB6-4B3A-A54F-8F147F6115E7}" srcOrd="9" destOrd="0" presId="urn:microsoft.com/office/officeart/2018/2/layout/IconVerticalSolidList"/>
    <dgm:cxn modelId="{ED2F3D5F-1753-4DD9-8D20-4A77EC96C254}" type="presParOf" srcId="{79CE74DC-4D8A-4E93-B4E6-3463567DBA02}" destId="{4DC1B204-6A23-4623-A3C5-8BFD77F44675}" srcOrd="10" destOrd="0" presId="urn:microsoft.com/office/officeart/2018/2/layout/IconVerticalSolidList"/>
    <dgm:cxn modelId="{5558B5AF-E203-46E3-8712-E546F2C59275}" type="presParOf" srcId="{4DC1B204-6A23-4623-A3C5-8BFD77F44675}" destId="{680E6CFA-8B71-4CDC-BAED-CB59507ABDD5}" srcOrd="0" destOrd="0" presId="urn:microsoft.com/office/officeart/2018/2/layout/IconVerticalSolidList"/>
    <dgm:cxn modelId="{A0AC1E78-12C9-46D1-A46F-BD7FDE1DA719}" type="presParOf" srcId="{4DC1B204-6A23-4623-A3C5-8BFD77F44675}" destId="{8A88D5EB-3112-4918-AB8E-1E1C533AECFC}" srcOrd="1" destOrd="0" presId="urn:microsoft.com/office/officeart/2018/2/layout/IconVerticalSolidList"/>
    <dgm:cxn modelId="{B74E014F-2A00-42F1-A9F5-C36999B4B9CE}" type="presParOf" srcId="{4DC1B204-6A23-4623-A3C5-8BFD77F44675}" destId="{A40D3081-9F2B-4179-B214-D3EAF85F97D5}" srcOrd="2" destOrd="0" presId="urn:microsoft.com/office/officeart/2018/2/layout/IconVerticalSolidList"/>
    <dgm:cxn modelId="{5B31B749-2C31-4588-A5AA-0C172B510201}" type="presParOf" srcId="{4DC1B204-6A23-4623-A3C5-8BFD77F44675}" destId="{5583F021-1D2D-4712-B01D-037634D75A9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F38FF3-553D-43E7-8EFB-82BF5E85A6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F00AD0-F8FB-48AB-8019-58512F6D05F9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REK KULMU er ikke involvert i sikkerhets-vurdering, det ivaretas av DMP</a:t>
          </a:r>
          <a:endParaRPr lang="en-US"/>
        </a:p>
      </dgm:t>
    </dgm:pt>
    <dgm:pt modelId="{69358C23-B3B2-4A6D-937D-0115DB59EF45}" type="parTrans" cxnId="{BCC10C1B-0D75-46D2-9EA6-AE5997B809E5}">
      <dgm:prSet/>
      <dgm:spPr/>
      <dgm:t>
        <a:bodyPr/>
        <a:lstStyle/>
        <a:p>
          <a:endParaRPr lang="en-US"/>
        </a:p>
      </dgm:t>
    </dgm:pt>
    <dgm:pt modelId="{06839590-3666-4B74-A17A-6069DDA26B4A}" type="sibTrans" cxnId="{BCC10C1B-0D75-46D2-9EA6-AE5997B809E5}">
      <dgm:prSet/>
      <dgm:spPr/>
      <dgm:t>
        <a:bodyPr/>
        <a:lstStyle/>
        <a:p>
          <a:endParaRPr lang="en-US"/>
        </a:p>
      </dgm:t>
    </dgm:pt>
    <dgm:pt modelId="{99C6F614-A069-4AA9-A41C-5582AB03EA0D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Dersom det må søkes om endringer i prosjektet som følge av sikkerhetsrapportering, vil REK KULMU imidlertid vurdere selve </a:t>
          </a:r>
          <a:r>
            <a:rPr lang="nb-NO">
              <a:latin typeface="Calibri Light" panose="020F0302020204030204"/>
            </a:rPr>
            <a:t>endringsmeldingen</a:t>
          </a:r>
          <a:endParaRPr lang="en-US"/>
        </a:p>
      </dgm:t>
    </dgm:pt>
    <dgm:pt modelId="{F16ADA08-BE4B-4A4D-A568-09B45D6DA6F7}" type="parTrans" cxnId="{4B96AB1E-7682-47AC-A185-B7DFB51E6A89}">
      <dgm:prSet/>
      <dgm:spPr/>
      <dgm:t>
        <a:bodyPr/>
        <a:lstStyle/>
        <a:p>
          <a:endParaRPr lang="en-US"/>
        </a:p>
      </dgm:t>
    </dgm:pt>
    <dgm:pt modelId="{8818F960-C443-48F0-9719-E09693A6221C}" type="sibTrans" cxnId="{4B96AB1E-7682-47AC-A185-B7DFB51E6A89}">
      <dgm:prSet/>
      <dgm:spPr/>
      <dgm:t>
        <a:bodyPr/>
        <a:lstStyle/>
        <a:p>
          <a:endParaRPr lang="en-US"/>
        </a:p>
      </dgm:t>
    </dgm:pt>
    <dgm:pt modelId="{01CC6DEE-C273-46AF-B96D-40906C268098}" type="pres">
      <dgm:prSet presAssocID="{DAF38FF3-553D-43E7-8EFB-82BF5E85A632}" presName="root" presStyleCnt="0">
        <dgm:presLayoutVars>
          <dgm:dir/>
          <dgm:resizeHandles val="exact"/>
        </dgm:presLayoutVars>
      </dgm:prSet>
      <dgm:spPr/>
    </dgm:pt>
    <dgm:pt modelId="{CFBD61EE-BCAE-45BB-980C-247C98969F91}" type="pres">
      <dgm:prSet presAssocID="{5AF00AD0-F8FB-48AB-8019-58512F6D05F9}" presName="compNode" presStyleCnt="0"/>
      <dgm:spPr/>
    </dgm:pt>
    <dgm:pt modelId="{9B30BFDE-F7F0-494B-B765-282542CE2525}" type="pres">
      <dgm:prSet presAssocID="{5AF00AD0-F8FB-48AB-8019-58512F6D05F9}" presName="bgRect" presStyleLbl="bgShp" presStyleIdx="0" presStyleCnt="2"/>
      <dgm:spPr/>
    </dgm:pt>
    <dgm:pt modelId="{FFFD6676-C637-4B27-9B7B-76EA7582D53D}" type="pres">
      <dgm:prSet presAssocID="{5AF00AD0-F8FB-48AB-8019-58512F6D05F9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ørsmål"/>
        </a:ext>
      </dgm:extLst>
    </dgm:pt>
    <dgm:pt modelId="{B17A3A69-8E42-4BF8-ABFD-F7FBFCDFB0B0}" type="pres">
      <dgm:prSet presAssocID="{5AF00AD0-F8FB-48AB-8019-58512F6D05F9}" presName="spaceRect" presStyleCnt="0"/>
      <dgm:spPr/>
    </dgm:pt>
    <dgm:pt modelId="{70BDAB38-C8CA-46D4-B359-B4FF3D6D0068}" type="pres">
      <dgm:prSet presAssocID="{5AF00AD0-F8FB-48AB-8019-58512F6D05F9}" presName="parTx" presStyleLbl="revTx" presStyleIdx="0" presStyleCnt="2">
        <dgm:presLayoutVars>
          <dgm:chMax val="0"/>
          <dgm:chPref val="0"/>
        </dgm:presLayoutVars>
      </dgm:prSet>
      <dgm:spPr/>
    </dgm:pt>
    <dgm:pt modelId="{974BFEE4-D53E-495D-B736-62AA44EA3E34}" type="pres">
      <dgm:prSet presAssocID="{06839590-3666-4B74-A17A-6069DDA26B4A}" presName="sibTrans" presStyleCnt="0"/>
      <dgm:spPr/>
    </dgm:pt>
    <dgm:pt modelId="{58F784C6-529E-48D5-85DE-BD49920EA87F}" type="pres">
      <dgm:prSet presAssocID="{99C6F614-A069-4AA9-A41C-5582AB03EA0D}" presName="compNode" presStyleCnt="0"/>
      <dgm:spPr/>
    </dgm:pt>
    <dgm:pt modelId="{B226811E-6272-4A21-A8EB-C4F3F4C8B5AF}" type="pres">
      <dgm:prSet presAssocID="{99C6F614-A069-4AA9-A41C-5582AB03EA0D}" presName="bgRect" presStyleLbl="bgShp" presStyleIdx="1" presStyleCnt="2"/>
      <dgm:spPr/>
    </dgm:pt>
    <dgm:pt modelId="{FFC89101-E88E-4799-8A2B-20242CD327C9}" type="pres">
      <dgm:prSet presAssocID="{99C6F614-A069-4AA9-A41C-5582AB03EA0D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2088C7AC-ECC5-48BB-8CBB-F3383012DB2B}" type="pres">
      <dgm:prSet presAssocID="{99C6F614-A069-4AA9-A41C-5582AB03EA0D}" presName="spaceRect" presStyleCnt="0"/>
      <dgm:spPr/>
    </dgm:pt>
    <dgm:pt modelId="{6FBF9040-D259-482D-A7DE-88DA2F5C3E3D}" type="pres">
      <dgm:prSet presAssocID="{99C6F614-A069-4AA9-A41C-5582AB03EA0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CC10C1B-0D75-46D2-9EA6-AE5997B809E5}" srcId="{DAF38FF3-553D-43E7-8EFB-82BF5E85A632}" destId="{5AF00AD0-F8FB-48AB-8019-58512F6D05F9}" srcOrd="0" destOrd="0" parTransId="{69358C23-B3B2-4A6D-937D-0115DB59EF45}" sibTransId="{06839590-3666-4B74-A17A-6069DDA26B4A}"/>
    <dgm:cxn modelId="{4B96AB1E-7682-47AC-A185-B7DFB51E6A89}" srcId="{DAF38FF3-553D-43E7-8EFB-82BF5E85A632}" destId="{99C6F614-A069-4AA9-A41C-5582AB03EA0D}" srcOrd="1" destOrd="0" parTransId="{F16ADA08-BE4B-4A4D-A568-09B45D6DA6F7}" sibTransId="{8818F960-C443-48F0-9719-E09693A6221C}"/>
    <dgm:cxn modelId="{FF498354-7347-4E53-8C7D-F17E2F4F3547}" type="presOf" srcId="{5AF00AD0-F8FB-48AB-8019-58512F6D05F9}" destId="{70BDAB38-C8CA-46D4-B359-B4FF3D6D0068}" srcOrd="0" destOrd="0" presId="urn:microsoft.com/office/officeart/2018/2/layout/IconVerticalSolidList"/>
    <dgm:cxn modelId="{1E3D0778-AE47-4C7E-88A5-11A72A48DE92}" type="presOf" srcId="{99C6F614-A069-4AA9-A41C-5582AB03EA0D}" destId="{6FBF9040-D259-482D-A7DE-88DA2F5C3E3D}" srcOrd="0" destOrd="0" presId="urn:microsoft.com/office/officeart/2018/2/layout/IconVerticalSolidList"/>
    <dgm:cxn modelId="{17904FC0-6ACB-4833-BA35-AAF452AF84FF}" type="presOf" srcId="{DAF38FF3-553D-43E7-8EFB-82BF5E85A632}" destId="{01CC6DEE-C273-46AF-B96D-40906C268098}" srcOrd="0" destOrd="0" presId="urn:microsoft.com/office/officeart/2018/2/layout/IconVerticalSolidList"/>
    <dgm:cxn modelId="{01A4BD01-1C24-4B4C-B4EE-7D1260888EBD}" type="presParOf" srcId="{01CC6DEE-C273-46AF-B96D-40906C268098}" destId="{CFBD61EE-BCAE-45BB-980C-247C98969F91}" srcOrd="0" destOrd="0" presId="urn:microsoft.com/office/officeart/2018/2/layout/IconVerticalSolidList"/>
    <dgm:cxn modelId="{29D74C24-FD29-4617-89C3-758D38FB8021}" type="presParOf" srcId="{CFBD61EE-BCAE-45BB-980C-247C98969F91}" destId="{9B30BFDE-F7F0-494B-B765-282542CE2525}" srcOrd="0" destOrd="0" presId="urn:microsoft.com/office/officeart/2018/2/layout/IconVerticalSolidList"/>
    <dgm:cxn modelId="{A3D89A9F-85E3-4561-92BC-66B7F01A9B0B}" type="presParOf" srcId="{CFBD61EE-BCAE-45BB-980C-247C98969F91}" destId="{FFFD6676-C637-4B27-9B7B-76EA7582D53D}" srcOrd="1" destOrd="0" presId="urn:microsoft.com/office/officeart/2018/2/layout/IconVerticalSolidList"/>
    <dgm:cxn modelId="{6F1E7A9F-310B-44D8-9816-99E844CE5F23}" type="presParOf" srcId="{CFBD61EE-BCAE-45BB-980C-247C98969F91}" destId="{B17A3A69-8E42-4BF8-ABFD-F7FBFCDFB0B0}" srcOrd="2" destOrd="0" presId="urn:microsoft.com/office/officeart/2018/2/layout/IconVerticalSolidList"/>
    <dgm:cxn modelId="{A3FC49A2-6BE8-407A-92E2-0783946F18B4}" type="presParOf" srcId="{CFBD61EE-BCAE-45BB-980C-247C98969F91}" destId="{70BDAB38-C8CA-46D4-B359-B4FF3D6D0068}" srcOrd="3" destOrd="0" presId="urn:microsoft.com/office/officeart/2018/2/layout/IconVerticalSolidList"/>
    <dgm:cxn modelId="{F01A4598-07B2-4416-ACA5-CFB195B8A2C9}" type="presParOf" srcId="{01CC6DEE-C273-46AF-B96D-40906C268098}" destId="{974BFEE4-D53E-495D-B736-62AA44EA3E34}" srcOrd="1" destOrd="0" presId="urn:microsoft.com/office/officeart/2018/2/layout/IconVerticalSolidList"/>
    <dgm:cxn modelId="{51531807-4DDC-443C-AAAD-30EF34746BA6}" type="presParOf" srcId="{01CC6DEE-C273-46AF-B96D-40906C268098}" destId="{58F784C6-529E-48D5-85DE-BD49920EA87F}" srcOrd="2" destOrd="0" presId="urn:microsoft.com/office/officeart/2018/2/layout/IconVerticalSolidList"/>
    <dgm:cxn modelId="{C5F6DCB8-5C1D-4B9A-BCE5-02716755169E}" type="presParOf" srcId="{58F784C6-529E-48D5-85DE-BD49920EA87F}" destId="{B226811E-6272-4A21-A8EB-C4F3F4C8B5AF}" srcOrd="0" destOrd="0" presId="urn:microsoft.com/office/officeart/2018/2/layout/IconVerticalSolidList"/>
    <dgm:cxn modelId="{D3DBFDA3-6DF2-4391-A33D-52D51B64590A}" type="presParOf" srcId="{58F784C6-529E-48D5-85DE-BD49920EA87F}" destId="{FFC89101-E88E-4799-8A2B-20242CD327C9}" srcOrd="1" destOrd="0" presId="urn:microsoft.com/office/officeart/2018/2/layout/IconVerticalSolidList"/>
    <dgm:cxn modelId="{F39110B4-A54B-4152-982A-9E40359BA257}" type="presParOf" srcId="{58F784C6-529E-48D5-85DE-BD49920EA87F}" destId="{2088C7AC-ECC5-48BB-8CBB-F3383012DB2B}" srcOrd="2" destOrd="0" presId="urn:microsoft.com/office/officeart/2018/2/layout/IconVerticalSolidList"/>
    <dgm:cxn modelId="{55F80B14-D9FB-4AF6-A702-EE57D447C9E8}" type="presParOf" srcId="{58F784C6-529E-48D5-85DE-BD49920EA87F}" destId="{6FBF9040-D259-482D-A7DE-88DA2F5C3E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87F0-DEA6-4B47-A733-0B7F3F4CAFBE}">
      <dsp:nvSpPr>
        <dsp:cNvPr id="0" name=""/>
        <dsp:cNvSpPr/>
      </dsp:nvSpPr>
      <dsp:spPr>
        <a:xfrm>
          <a:off x="0" y="119083"/>
          <a:ext cx="6192183" cy="1290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latin typeface="Calibri "/>
            </a:rPr>
            <a:t>Norge har etablert to nasjonale etikkomiteer for klinisk utprøving av legemidler og medisinsk utstyr; 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latin typeface="Calibri "/>
            </a:rPr>
            <a:t>REK KULMU A og REK KULMU B </a:t>
          </a:r>
          <a:endParaRPr lang="en-US" sz="1800" kern="1200">
            <a:latin typeface="Calibri "/>
          </a:endParaRPr>
        </a:p>
      </dsp:txBody>
      <dsp:txXfrm>
        <a:off x="63001" y="182084"/>
        <a:ext cx="6066181" cy="1164581"/>
      </dsp:txXfrm>
    </dsp:sp>
    <dsp:sp modelId="{4F618D79-0F77-4E93-A63B-42EF84028319}">
      <dsp:nvSpPr>
        <dsp:cNvPr id="0" name=""/>
        <dsp:cNvSpPr/>
      </dsp:nvSpPr>
      <dsp:spPr>
        <a:xfrm>
          <a:off x="0" y="1473538"/>
          <a:ext cx="6192183" cy="1290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latin typeface="Calibri "/>
            </a:rPr>
            <a:t>REK KULMU er administrativt lokalisert innenfor de eksisterende Regionale komiteer for medisinsk og helsefaglig forskningsetikk i sør-øst Norge (REK Sør-øst)</a:t>
          </a:r>
          <a:endParaRPr lang="en-US" sz="1800" kern="1200">
            <a:latin typeface="Calibri "/>
          </a:endParaRPr>
        </a:p>
      </dsp:txBody>
      <dsp:txXfrm>
        <a:off x="63001" y="1536539"/>
        <a:ext cx="6066181" cy="1164581"/>
      </dsp:txXfrm>
    </dsp:sp>
    <dsp:sp modelId="{C7B41E75-3EDD-4278-8ED5-C3F6293FC662}">
      <dsp:nvSpPr>
        <dsp:cNvPr id="0" name=""/>
        <dsp:cNvSpPr/>
      </dsp:nvSpPr>
      <dsp:spPr>
        <a:xfrm>
          <a:off x="0" y="2803929"/>
          <a:ext cx="6192183" cy="1290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latin typeface="Calibri "/>
            </a:rPr>
            <a:t>Det er ni medlemmer i hver KULMU-komité; representerer fagfeltene medisin, genetikk, medisinsk utstyr, jus og etikk, i tillegg til en lekrepresentant og en representant fra en pasient- og brukerorganisasjon</a:t>
          </a:r>
          <a:endParaRPr lang="en-US" sz="1800" kern="1200">
            <a:latin typeface="Calibri "/>
          </a:endParaRPr>
        </a:p>
      </dsp:txBody>
      <dsp:txXfrm>
        <a:off x="63001" y="2866930"/>
        <a:ext cx="6066181" cy="1164581"/>
      </dsp:txXfrm>
    </dsp:sp>
    <dsp:sp modelId="{716B31BB-804E-4259-A50B-12BBF149086A}">
      <dsp:nvSpPr>
        <dsp:cNvPr id="0" name=""/>
        <dsp:cNvSpPr/>
      </dsp:nvSpPr>
      <dsp:spPr>
        <a:xfrm>
          <a:off x="0" y="4146353"/>
          <a:ext cx="6192183" cy="1290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>
              <a:latin typeface="Calibri "/>
            </a:rPr>
            <a:t>Medlemmene er ikke ansatt av REK; de oppnevnes av Kunnskapsdepartementet for fire år om gangen. </a:t>
          </a:r>
          <a:endParaRPr lang="en-US" sz="1800" kern="1200">
            <a:latin typeface="Calibri "/>
          </a:endParaRPr>
        </a:p>
      </dsp:txBody>
      <dsp:txXfrm>
        <a:off x="63001" y="4209354"/>
        <a:ext cx="6066181" cy="1164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E12B4-805F-4E3A-A6CC-52D91385F4D4}">
      <dsp:nvSpPr>
        <dsp:cNvPr id="0" name=""/>
        <dsp:cNvSpPr/>
      </dsp:nvSpPr>
      <dsp:spPr>
        <a:xfrm>
          <a:off x="0" y="1708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06B33-DF15-43E6-9BBD-F8DB11A05487}">
      <dsp:nvSpPr>
        <dsp:cNvPr id="0" name=""/>
        <dsp:cNvSpPr/>
      </dsp:nvSpPr>
      <dsp:spPr>
        <a:xfrm>
          <a:off x="220263" y="165540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7B40B-07DA-425D-8D68-F0E65B2DE08E}">
      <dsp:nvSpPr>
        <dsp:cNvPr id="0" name=""/>
        <dsp:cNvSpPr/>
      </dsp:nvSpPr>
      <dsp:spPr>
        <a:xfrm>
          <a:off x="841004" y="1708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Endringer i studien skal meldes i CTIS</a:t>
          </a:r>
          <a:endParaRPr lang="en-US" sz="1400" kern="1200"/>
        </a:p>
      </dsp:txBody>
      <dsp:txXfrm>
        <a:off x="841004" y="1708"/>
        <a:ext cx="5421593" cy="728142"/>
      </dsp:txXfrm>
    </dsp:sp>
    <dsp:sp modelId="{01D7ED76-ED99-4038-BD24-D66BF75F6C35}">
      <dsp:nvSpPr>
        <dsp:cNvPr id="0" name=""/>
        <dsp:cNvSpPr/>
      </dsp:nvSpPr>
      <dsp:spPr>
        <a:xfrm>
          <a:off x="0" y="911887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EB9B6-2F56-411B-8F8C-20F7D9666FB1}">
      <dsp:nvSpPr>
        <dsp:cNvPr id="0" name=""/>
        <dsp:cNvSpPr/>
      </dsp:nvSpPr>
      <dsp:spPr>
        <a:xfrm>
          <a:off x="220263" y="1075719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831FA-C9FC-4545-B036-246C9D54D167}">
      <dsp:nvSpPr>
        <dsp:cNvPr id="0" name=""/>
        <dsp:cNvSpPr/>
      </dsp:nvSpPr>
      <dsp:spPr>
        <a:xfrm>
          <a:off x="841004" y="911887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REK KULMU vurderer og gir en uttalelse på vesentlige endringer</a:t>
          </a:r>
          <a:endParaRPr lang="en-US" sz="1400" kern="1200"/>
        </a:p>
      </dsp:txBody>
      <dsp:txXfrm>
        <a:off x="841004" y="911887"/>
        <a:ext cx="5421593" cy="728142"/>
      </dsp:txXfrm>
    </dsp:sp>
    <dsp:sp modelId="{A7CF2D24-3834-4E04-89D0-9AA4F9A920B3}">
      <dsp:nvSpPr>
        <dsp:cNvPr id="0" name=""/>
        <dsp:cNvSpPr/>
      </dsp:nvSpPr>
      <dsp:spPr>
        <a:xfrm>
          <a:off x="0" y="1822065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820BD-0CCB-417D-BE3F-FEE76AE81A4C}">
      <dsp:nvSpPr>
        <dsp:cNvPr id="0" name=""/>
        <dsp:cNvSpPr/>
      </dsp:nvSpPr>
      <dsp:spPr>
        <a:xfrm>
          <a:off x="220263" y="1985897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4AC8A-1C46-4734-81AA-A897587A5634}">
      <dsp:nvSpPr>
        <dsp:cNvPr id="0" name=""/>
        <dsp:cNvSpPr/>
      </dsp:nvSpPr>
      <dsp:spPr>
        <a:xfrm>
          <a:off x="841004" y="1822065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Vesentlige endringer (SM) er endringer som berører deltakers sikkerhet og rettigheter, eller som kan ha innvirkning på datakvaliteten</a:t>
          </a:r>
          <a:endParaRPr lang="en-US" sz="1400" kern="1200"/>
        </a:p>
      </dsp:txBody>
      <dsp:txXfrm>
        <a:off x="841004" y="1822065"/>
        <a:ext cx="5421593" cy="728142"/>
      </dsp:txXfrm>
    </dsp:sp>
    <dsp:sp modelId="{D5E0393C-DE1D-412C-BE72-104D1CEC7F2F}">
      <dsp:nvSpPr>
        <dsp:cNvPr id="0" name=""/>
        <dsp:cNvSpPr/>
      </dsp:nvSpPr>
      <dsp:spPr>
        <a:xfrm>
          <a:off x="0" y="2732243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E00B3-C951-4C59-858A-1EA00C56E87E}">
      <dsp:nvSpPr>
        <dsp:cNvPr id="0" name=""/>
        <dsp:cNvSpPr/>
      </dsp:nvSpPr>
      <dsp:spPr>
        <a:xfrm>
          <a:off x="220263" y="2896075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FE15B-50F6-488B-9EC0-90866BE19640}">
      <dsp:nvSpPr>
        <dsp:cNvPr id="0" name=""/>
        <dsp:cNvSpPr/>
      </dsp:nvSpPr>
      <dsp:spPr>
        <a:xfrm>
          <a:off x="841004" y="2732243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Ikke-vesentlige endringer (NSM) er til informasjon og arkivering i CTIS</a:t>
          </a:r>
          <a:endParaRPr lang="en-US" sz="1400" kern="1200"/>
        </a:p>
      </dsp:txBody>
      <dsp:txXfrm>
        <a:off x="841004" y="2732243"/>
        <a:ext cx="5421593" cy="728142"/>
      </dsp:txXfrm>
    </dsp:sp>
    <dsp:sp modelId="{7EBCA6FE-8C8C-429D-8251-94E29267D06F}">
      <dsp:nvSpPr>
        <dsp:cNvPr id="0" name=""/>
        <dsp:cNvSpPr/>
      </dsp:nvSpPr>
      <dsp:spPr>
        <a:xfrm>
          <a:off x="0" y="3642422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9ECCF-DE0B-4DC1-9D01-0656F6907C10}">
      <dsp:nvSpPr>
        <dsp:cNvPr id="0" name=""/>
        <dsp:cNvSpPr/>
      </dsp:nvSpPr>
      <dsp:spPr>
        <a:xfrm>
          <a:off x="220263" y="3806254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62AD9-7D74-4810-A5F6-C4FB68C9B3F7}">
      <dsp:nvSpPr>
        <dsp:cNvPr id="0" name=""/>
        <dsp:cNvSpPr/>
      </dsp:nvSpPr>
      <dsp:spPr>
        <a:xfrm>
          <a:off x="841004" y="3642422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Det er sponsors ansvar å vurdere om endringen er en SM eller NSM</a:t>
          </a:r>
          <a:endParaRPr lang="en-US" sz="1400" kern="1200"/>
        </a:p>
      </dsp:txBody>
      <dsp:txXfrm>
        <a:off x="841004" y="3642422"/>
        <a:ext cx="5421593" cy="728142"/>
      </dsp:txXfrm>
    </dsp:sp>
    <dsp:sp modelId="{680E6CFA-8B71-4CDC-BAED-CB59507ABDD5}">
      <dsp:nvSpPr>
        <dsp:cNvPr id="0" name=""/>
        <dsp:cNvSpPr/>
      </dsp:nvSpPr>
      <dsp:spPr>
        <a:xfrm>
          <a:off x="0" y="4552600"/>
          <a:ext cx="6262598" cy="7281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8D5EB-3112-4918-AB8E-1E1C533AECFC}">
      <dsp:nvSpPr>
        <dsp:cNvPr id="0" name=""/>
        <dsp:cNvSpPr/>
      </dsp:nvSpPr>
      <dsp:spPr>
        <a:xfrm>
          <a:off x="220263" y="4716432"/>
          <a:ext cx="400478" cy="400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3F021-1D2D-4712-B01D-037634D75A90}">
      <dsp:nvSpPr>
        <dsp:cNvPr id="0" name=""/>
        <dsp:cNvSpPr/>
      </dsp:nvSpPr>
      <dsp:spPr>
        <a:xfrm>
          <a:off x="841004" y="4552600"/>
          <a:ext cx="5421593" cy="72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62" tIns="77062" rIns="77062" bIns="770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For eksempler på endringer i del 1 og del 2 under CTR, se Annex 4 i Q&amp;A*</a:t>
          </a:r>
          <a:endParaRPr lang="en-US" sz="1400" kern="1200"/>
        </a:p>
      </dsp:txBody>
      <dsp:txXfrm>
        <a:off x="841004" y="4552600"/>
        <a:ext cx="5421593" cy="728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0BFDE-F7F0-494B-B765-282542CE2525}">
      <dsp:nvSpPr>
        <dsp:cNvPr id="0" name=""/>
        <dsp:cNvSpPr/>
      </dsp:nvSpPr>
      <dsp:spPr>
        <a:xfrm>
          <a:off x="0" y="917508"/>
          <a:ext cx="6413663" cy="16938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6676-C637-4B27-9B7B-76EA7582D53D}">
      <dsp:nvSpPr>
        <dsp:cNvPr id="0" name=""/>
        <dsp:cNvSpPr/>
      </dsp:nvSpPr>
      <dsp:spPr>
        <a:xfrm>
          <a:off x="512393" y="1298627"/>
          <a:ext cx="931624" cy="9316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DAB38-C8CA-46D4-B359-B4FF3D6D0068}">
      <dsp:nvSpPr>
        <dsp:cNvPr id="0" name=""/>
        <dsp:cNvSpPr/>
      </dsp:nvSpPr>
      <dsp:spPr>
        <a:xfrm>
          <a:off x="1956411" y="917508"/>
          <a:ext cx="4457251" cy="169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267" tIns="179267" rIns="179267" bIns="1792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REK KULMU er ikke involvert i sikkerhets-vurdering, det ivaretas av DMP</a:t>
          </a:r>
          <a:endParaRPr lang="en-US" sz="1800" kern="1200"/>
        </a:p>
      </dsp:txBody>
      <dsp:txXfrm>
        <a:off x="1956411" y="917508"/>
        <a:ext cx="4457251" cy="1693862"/>
      </dsp:txXfrm>
    </dsp:sp>
    <dsp:sp modelId="{B226811E-6272-4A21-A8EB-C4F3F4C8B5AF}">
      <dsp:nvSpPr>
        <dsp:cNvPr id="0" name=""/>
        <dsp:cNvSpPr/>
      </dsp:nvSpPr>
      <dsp:spPr>
        <a:xfrm>
          <a:off x="0" y="3034836"/>
          <a:ext cx="6413663" cy="16938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89101-E88E-4799-8A2B-20242CD327C9}">
      <dsp:nvSpPr>
        <dsp:cNvPr id="0" name=""/>
        <dsp:cNvSpPr/>
      </dsp:nvSpPr>
      <dsp:spPr>
        <a:xfrm>
          <a:off x="512393" y="3415955"/>
          <a:ext cx="931624" cy="9316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F9040-D259-482D-A7DE-88DA2F5C3E3D}">
      <dsp:nvSpPr>
        <dsp:cNvPr id="0" name=""/>
        <dsp:cNvSpPr/>
      </dsp:nvSpPr>
      <dsp:spPr>
        <a:xfrm>
          <a:off x="1956411" y="3034836"/>
          <a:ext cx="4457251" cy="169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267" tIns="179267" rIns="179267" bIns="1792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Dersom det må søkes om endringer i prosjektet som følge av sikkerhetsrapportering, vil REK KULMU imidlertid vurdere selve </a:t>
          </a:r>
          <a:r>
            <a:rPr lang="nb-NO" sz="1800" kern="1200">
              <a:latin typeface="Calibri Light" panose="020F0302020204030204"/>
            </a:rPr>
            <a:t>endringsmeldingen</a:t>
          </a:r>
          <a:endParaRPr lang="en-US" sz="1800" kern="1200"/>
        </a:p>
      </dsp:txBody>
      <dsp:txXfrm>
        <a:off x="1956411" y="3034836"/>
        <a:ext cx="4457251" cy="169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C1EC6-C2AB-4AAA-801C-BC1CBE6B6EDD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661CA-55ED-4524-8E56-989CE12A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0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88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7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93025-F88D-6069-EE5C-ADE6357C0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FC34F-B606-9AEC-DE2C-650F7772C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34D11-309E-6409-E889-5CD2591E0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54D5A-B3DD-C944-9898-2807B4CC9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54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4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7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9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2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61CA-55ED-4524-8E56-989CE12A5F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6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3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DE1BA-CEB7-476E-AADA-BC2B3F7EA9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9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6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3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8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5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8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3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6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5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0C6FDDD-9A51-4CE9-9141-B712B577C5C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0D4C23F-B1D6-4652-AA75-01A4A755D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rekportalen.no/rek-kulmu/informasjonsskriv-ctr-mdr-ivdr/maler-rek-kulmu/" TargetMode="External"/><Relationship Id="rId3" Type="http://schemas.openxmlformats.org/officeDocument/2006/relationships/hyperlink" Target="https://health.ec.europa.eu/medicinal-products/eudralex/eudralex-volume-10_en" TargetMode="External"/><Relationship Id="rId7" Type="http://schemas.openxmlformats.org/officeDocument/2006/relationships/hyperlink" Target="https://rekportalen.no/rek-kulm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ma.eu/fileadmin/dateien/HMA_joint/00-_About_HMA/03-Working_Groups/CTCG/2022_09_CTCG_Instruction_naming_documents_CTIS_EU_v1.4.pdf" TargetMode="External"/><Relationship Id="rId5" Type="http://schemas.openxmlformats.org/officeDocument/2006/relationships/hyperlink" Target="https://www.ema.europa.eu/en/human-regulatory-overview/research-development/clinical-trials-human-medicines/clinical-trials-information-system-training-support/clinical-trials-information-system-ctis-online-training-modules" TargetMode="External"/><Relationship Id="rId4" Type="http://schemas.openxmlformats.org/officeDocument/2006/relationships/hyperlink" Target="https://health.ec.europa.eu/medicinal-products/clinical-trials/medethicseu_e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ekportalen.no/rek-kulmu/" TargetMode="External"/><Relationship Id="rId2" Type="http://schemas.openxmlformats.org/officeDocument/2006/relationships/hyperlink" Target="mailto:rek-kulmu@medisin.uio.n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 noProof="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64C4B2-1564-43CF-BEDC-B28972E0D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5147B-3AC6-4930-AF3F-0228FD01A83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9720" y="739987"/>
            <a:ext cx="6608963" cy="28109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nb-NO" sz="3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rPr>
              <a:t>Etikkomiteenes rolle i vurderingen av klinisk utprøving av legemidler under legemiddelforordningen CTR</a:t>
            </a:r>
            <a:br>
              <a:rPr lang="nb-NO" sz="3600" kern="1200" spc="-120" baseline="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nb-NO" sz="3600" kern="1200" spc="-120" baseline="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5906F-9E67-456E-BDAE-2813F095485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3728" y="3681096"/>
            <a:ext cx="6544955" cy="781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1500" b="1">
                <a:solidFill>
                  <a:srgbClr val="FFFFFF"/>
                </a:solidFill>
                <a:latin typeface="+mj-lt"/>
              </a:rPr>
              <a:t>Kristine Gjul Harstad</a:t>
            </a:r>
            <a:endParaRPr lang="nb-NO" sz="1500" b="1" noProof="0" dirty="0">
              <a:solidFill>
                <a:srgbClr val="FFFFFF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1500">
                <a:solidFill>
                  <a:srgbClr val="FFFFFF"/>
                </a:solidFill>
                <a:latin typeface="+mj-lt"/>
                <a:ea typeface="Calibri Light"/>
                <a:cs typeface="Calibri Light"/>
              </a:rPr>
              <a:t>seniorrådgiver REK KULMU</a:t>
            </a:r>
            <a:endParaRPr lang="nb-NO" sz="1500" noProof="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E49C7-D6AC-6891-D8BA-708632D926A2}"/>
              </a:ext>
            </a:extLst>
          </p:cNvPr>
          <p:cNvSpPr/>
          <p:nvPr/>
        </p:nvSpPr>
        <p:spPr>
          <a:xfrm>
            <a:off x="7612380" y="0"/>
            <a:ext cx="457962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F3484F-6ED9-7F6F-A400-ED44A3F6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6" y="5592390"/>
            <a:ext cx="4308347" cy="10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46384-1D6D-9621-0C53-F0C7E9B15FC8}"/>
              </a:ext>
            </a:extLst>
          </p:cNvPr>
          <p:cNvSpPr txBox="1"/>
          <p:nvPr/>
        </p:nvSpPr>
        <p:spPr>
          <a:xfrm>
            <a:off x="573728" y="4795860"/>
            <a:ext cx="6600795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b-NO" sz="1500" noProof="0" dirty="0">
                <a:solidFill>
                  <a:srgbClr val="FFFFFF"/>
                </a:solidFill>
                <a:latin typeface="+mj-lt"/>
              </a:rPr>
              <a:t>Komiteene for klinisk utprøving av legemidler og medisinsk utstyr (REK KULMU) ved Regional komité for medisinsk og helsefaglig forskningsetikk (REK sør-øst)</a:t>
            </a:r>
          </a:p>
        </p:txBody>
      </p:sp>
    </p:spTree>
    <p:extLst>
      <p:ext uri="{BB962C8B-B14F-4D97-AF65-F5344CB8AC3E}">
        <p14:creationId xmlns:p14="http://schemas.microsoft.com/office/powerpoint/2010/main" val="3340164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r>
              <a:rPr lang="nb-NO" sz="3100">
                <a:solidFill>
                  <a:srgbClr val="FFFFFF"/>
                </a:solidFill>
                <a:latin typeface="Calibri "/>
              </a:rPr>
              <a:t>CTR-søknad del 1:</a:t>
            </a:r>
            <a:r>
              <a:rPr lang="nb-NO" sz="3100" b="1">
                <a:solidFill>
                  <a:srgbClr val="FFFFFF"/>
                </a:solidFill>
                <a:latin typeface="Calibri "/>
              </a:rPr>
              <a:t> </a:t>
            </a:r>
            <a:br>
              <a:rPr lang="nb-NO" sz="3100" b="1">
                <a:solidFill>
                  <a:srgbClr val="FFFFFF"/>
                </a:solidFill>
                <a:latin typeface="Calibri "/>
              </a:rPr>
            </a:br>
            <a:r>
              <a:rPr lang="nb-NO" sz="3100" b="1">
                <a:solidFill>
                  <a:srgbClr val="FFFFFF"/>
                </a:solidFill>
                <a:latin typeface="Calibri "/>
              </a:rPr>
              <a:t>Hovedpunkter</a:t>
            </a:r>
            <a:r>
              <a:rPr lang="nb-NO" sz="3100">
                <a:solidFill>
                  <a:srgbClr val="FFFFFF"/>
                </a:solidFill>
                <a:latin typeface="Calibri "/>
              </a:rPr>
              <a:t> som REK KULMU ser på</a:t>
            </a:r>
            <a:endParaRPr lang="nb-NO" sz="3100">
              <a:solidFill>
                <a:srgbClr val="FFFFFF"/>
              </a:solidFill>
              <a:latin typeface="Calibri 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5967" y="605896"/>
            <a:ext cx="6413663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b-NO" sz="2000" b="1">
                <a:latin typeface="Calibri"/>
                <a:ea typeface="Calibri"/>
                <a:cs typeface="Calibri"/>
              </a:rPr>
              <a:t>Studiedesign og forsvarlighet</a:t>
            </a:r>
            <a:endParaRPr lang="nb-NO" sz="2000" b="1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000" b="1">
                <a:latin typeface="Calibri"/>
                <a:ea typeface="Calibri"/>
                <a:cs typeface="Calibri"/>
              </a:rPr>
              <a:t>Nytte/risiko</a:t>
            </a:r>
            <a:endParaRPr lang="nb-NO" sz="20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86410" lvl="1" indent="-285750">
              <a:buFont typeface="Arial,Sans-Serif" pitchFamily="34" charset="0"/>
              <a:buChar char="•"/>
            </a:pPr>
            <a:r>
              <a:rPr lang="nb-NO" sz="1800">
                <a:latin typeface="Calibri"/>
                <a:ea typeface="Calibri"/>
                <a:cs typeface="Calibri"/>
              </a:rPr>
              <a:t>Studien må være designet for å involvere så lite smerte, ubehag, frykt og annen forutsigbar risiko som mulig</a:t>
            </a:r>
            <a:endParaRPr lang="nb-NO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000" b="1">
                <a:latin typeface="Calibri"/>
                <a:ea typeface="Calibri"/>
                <a:cs typeface="Calibri"/>
              </a:rPr>
              <a:t>Deltakere/pasientgruppe</a:t>
            </a:r>
            <a:endParaRPr lang="nb-NO" sz="20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86410" lvl="1" indent="-285750">
              <a:buFont typeface="Arial,Sans-Serif" pitchFamily="34" charset="0"/>
              <a:buChar char="•"/>
            </a:pPr>
            <a:r>
              <a:rPr lang="nb-NO" sz="180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Begrunnelse for inklusjon av gruppen(e) </a:t>
            </a:r>
            <a:endParaRPr lang="nb-NO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86410" lvl="1" indent="-285750">
              <a:buFont typeface="Arial,Sans-Serif" pitchFamily="34" charset="0"/>
              <a:buChar char="•"/>
            </a:pPr>
            <a:r>
              <a:rPr lang="nb-NO" sz="180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Begrunnelse for at særskilte krav i CTR til inklusjon av sårbare grupper (barn, ikke samtykkekompetente) er oppfylt</a:t>
            </a: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0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Rekruttering/samtykkeprosess</a:t>
            </a:r>
          </a:p>
          <a:p>
            <a:pPr marL="0" indent="0">
              <a:buNone/>
            </a:pPr>
            <a:r>
              <a:rPr lang="nb-NO" sz="20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Håndtering av biologisk materiale</a:t>
            </a:r>
          </a:p>
          <a:p>
            <a:pPr marL="0" indent="0">
              <a:buNone/>
            </a:pPr>
            <a:r>
              <a:rPr lang="nb-NO" sz="20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Datahåndtering og personvern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01FE3-C51D-1816-9436-2C2F0715B529}"/>
              </a:ext>
            </a:extLst>
          </p:cNvPr>
          <p:cNvSpPr>
            <a:spLocks noGrp="1"/>
          </p:cNvSpPr>
          <p:nvPr/>
        </p:nvSpPr>
        <p:spPr>
          <a:xfrm>
            <a:off x="492370" y="671052"/>
            <a:ext cx="4214101" cy="5515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nb-NO" sz="3800" spc="-120">
                <a:solidFill>
                  <a:srgbClr val="424662"/>
                </a:solidFill>
                <a:latin typeface="Calibri "/>
              </a:rPr>
              <a:t>CTR-søknad del 1: </a:t>
            </a:r>
            <a:br>
              <a:rPr lang="nb-NO" sz="3800" spc="-120">
                <a:solidFill>
                  <a:srgbClr val="424662"/>
                </a:solidFill>
                <a:latin typeface="Calibri "/>
              </a:rPr>
            </a:br>
            <a:r>
              <a:rPr lang="nb-NO" sz="3800" b="1" spc="-120">
                <a:solidFill>
                  <a:srgbClr val="424662"/>
                </a:solidFill>
                <a:latin typeface="Calibri "/>
              </a:rPr>
              <a:t>Hovedpunkter</a:t>
            </a:r>
            <a:r>
              <a:rPr lang="nb-NO" sz="3800" spc="-120">
                <a:solidFill>
                  <a:srgbClr val="424662"/>
                </a:solidFill>
                <a:latin typeface="Calibri "/>
              </a:rPr>
              <a:t> som   REK KULMU ser på </a:t>
            </a:r>
            <a:endParaRPr lang="en-US" sz="3800" spc="-120">
              <a:solidFill>
                <a:srgbClr val="424662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09674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151" y="540740"/>
            <a:ext cx="6413663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err="1">
                <a:latin typeface="Calibri "/>
                <a:ea typeface="+mn-lt"/>
                <a:cs typeface="+mn-lt"/>
              </a:rPr>
              <a:t>Protokollsammendrag</a:t>
            </a:r>
            <a:endParaRPr lang="nb-NO" sz="1800" b="1">
              <a:latin typeface="Calibri "/>
              <a:ea typeface="+mn-lt"/>
              <a:cs typeface="+mn-lt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1800" err="1">
                <a:latin typeface="Calibri "/>
                <a:ea typeface="+mn-lt"/>
                <a:cs typeface="+mn-lt"/>
              </a:rPr>
              <a:t>På</a:t>
            </a:r>
            <a:r>
              <a:rPr lang="en-US" sz="1800">
                <a:latin typeface="Calibri "/>
                <a:ea typeface="+mn-lt"/>
                <a:cs typeface="+mn-lt"/>
              </a:rPr>
              <a:t> </a:t>
            </a:r>
            <a:r>
              <a:rPr lang="en-US" sz="1800" err="1">
                <a:latin typeface="Calibri "/>
                <a:ea typeface="+mn-lt"/>
                <a:cs typeface="+mn-lt"/>
              </a:rPr>
              <a:t>norsk</a:t>
            </a:r>
            <a:r>
              <a:rPr lang="en-US" sz="1800">
                <a:latin typeface="Calibri "/>
                <a:ea typeface="+mn-lt"/>
                <a:cs typeface="+mn-lt"/>
              </a:rPr>
              <a:t>, </a:t>
            </a:r>
            <a:r>
              <a:rPr lang="en-US" sz="1800" err="1">
                <a:latin typeface="Calibri "/>
                <a:ea typeface="+mn-lt"/>
                <a:cs typeface="+mn-lt"/>
              </a:rPr>
              <a:t>bør</a:t>
            </a:r>
            <a:r>
              <a:rPr lang="en-US" sz="1800">
                <a:latin typeface="Calibri "/>
                <a:ea typeface="+mn-lt"/>
                <a:cs typeface="+mn-lt"/>
              </a:rPr>
              <a:t> </a:t>
            </a:r>
            <a:r>
              <a:rPr lang="en-US" sz="1800" err="1">
                <a:latin typeface="Calibri "/>
                <a:ea typeface="+mn-lt"/>
                <a:cs typeface="+mn-lt"/>
              </a:rPr>
              <a:t>følge</a:t>
            </a:r>
            <a:r>
              <a:rPr lang="en-US" sz="1800">
                <a:latin typeface="Calibri "/>
                <a:ea typeface="+mn-lt"/>
                <a:cs typeface="+mn-lt"/>
              </a:rPr>
              <a:t> </a:t>
            </a:r>
            <a:r>
              <a:rPr lang="en-US" sz="1800" err="1">
                <a:latin typeface="Calibri "/>
                <a:ea typeface="+mn-lt"/>
                <a:cs typeface="+mn-lt"/>
              </a:rPr>
              <a:t>innhold</a:t>
            </a:r>
            <a:r>
              <a:rPr lang="en-US" sz="1800">
                <a:latin typeface="Calibri "/>
                <a:ea typeface="+mn-lt"/>
                <a:cs typeface="+mn-lt"/>
              </a:rPr>
              <a:t> og </a:t>
            </a:r>
            <a:r>
              <a:rPr lang="en-US" sz="1800" err="1">
                <a:latin typeface="Calibri "/>
                <a:ea typeface="+mn-lt"/>
                <a:cs typeface="+mn-lt"/>
              </a:rPr>
              <a:t>oppsett</a:t>
            </a:r>
            <a:r>
              <a:rPr lang="en-US" sz="1800">
                <a:latin typeface="Calibri "/>
                <a:ea typeface="+mn-lt"/>
                <a:cs typeface="+mn-lt"/>
              </a:rPr>
              <a:t> </a:t>
            </a:r>
            <a:r>
              <a:rPr lang="en-US" sz="1800" err="1">
                <a:latin typeface="Calibri "/>
                <a:ea typeface="+mn-lt"/>
                <a:cs typeface="+mn-lt"/>
              </a:rPr>
              <a:t>som</a:t>
            </a:r>
            <a:r>
              <a:rPr lang="en-US" sz="1800">
                <a:latin typeface="Calibri "/>
                <a:ea typeface="+mn-lt"/>
                <a:cs typeface="+mn-lt"/>
              </a:rPr>
              <a:t> </a:t>
            </a:r>
            <a:r>
              <a:rPr lang="en-US" sz="1800" err="1">
                <a:latin typeface="Calibri "/>
                <a:ea typeface="+mn-lt"/>
                <a:cs typeface="+mn-lt"/>
              </a:rPr>
              <a:t>beskrevet</a:t>
            </a:r>
            <a:r>
              <a:rPr lang="en-US" sz="1800">
                <a:latin typeface="Calibri "/>
                <a:ea typeface="+mn-lt"/>
                <a:cs typeface="+mn-lt"/>
              </a:rPr>
              <a:t> </a:t>
            </a:r>
            <a:r>
              <a:rPr lang="en-US" sz="1800" err="1">
                <a:latin typeface="Calibri "/>
                <a:ea typeface="+mn-lt"/>
                <a:cs typeface="+mn-lt"/>
              </a:rPr>
              <a:t>i</a:t>
            </a:r>
            <a:r>
              <a:rPr lang="en-US" sz="1800">
                <a:latin typeface="Calibri "/>
                <a:ea typeface="+mn-lt"/>
                <a:cs typeface="+mn-lt"/>
              </a:rPr>
              <a:t> Q&amp;A </a:t>
            </a:r>
            <a:r>
              <a:rPr lang="en-US" sz="1800" err="1">
                <a:latin typeface="Calibri "/>
                <a:ea typeface="+mn-lt"/>
                <a:cs typeface="+mn-lt"/>
              </a:rPr>
              <a:t>punkt</a:t>
            </a:r>
            <a:r>
              <a:rPr lang="en-US" sz="1800">
                <a:latin typeface="Calibri "/>
                <a:ea typeface="+mn-lt"/>
                <a:cs typeface="+mn-lt"/>
              </a:rPr>
              <a:t> 5.8*</a:t>
            </a:r>
          </a:p>
          <a:p>
            <a:pPr marL="383540" lvl="1"/>
            <a:endParaRPr lang="nb-NO" sz="1800">
              <a:latin typeface="Calibri "/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sz="1800" b="1">
                <a:latin typeface="Calibri "/>
                <a:ea typeface="+mn-lt"/>
                <a:cs typeface="+mn-lt"/>
              </a:rPr>
              <a:t>GDPR-bekreftelse</a:t>
            </a:r>
            <a:r>
              <a:rPr lang="nb-NO" sz="1800">
                <a:latin typeface="Calibri "/>
                <a:ea typeface="+mn-lt"/>
                <a:cs typeface="+mn-lt"/>
              </a:rPr>
              <a:t> </a:t>
            </a:r>
            <a:endParaRPr lang="en-US" sz="1800">
              <a:latin typeface="Calibri "/>
              <a:ea typeface="+mn-lt"/>
              <a:cs typeface="+mn-lt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nb-NO" sz="1800">
                <a:latin typeface="Calibri "/>
                <a:ea typeface="+mn-lt"/>
                <a:cs typeface="+mn-lt"/>
              </a:rPr>
              <a:t>En bekreftelse på </a:t>
            </a:r>
            <a:r>
              <a:rPr lang="en-US" sz="1800">
                <a:latin typeface="Calibri "/>
                <a:ea typeface="+mn-lt"/>
                <a:cs typeface="+mn-lt"/>
              </a:rPr>
              <a:t>Compliance with Regulation (EU) 2016/679 (General Data Protection Regulation GDPR) </a:t>
            </a:r>
          </a:p>
          <a:p>
            <a:pPr marL="383540" lvl="1"/>
            <a:endParaRPr lang="en-US" sz="1800">
              <a:latin typeface="Calibri 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800" b="1">
                <a:latin typeface="Calibri "/>
                <a:ea typeface="+mn-lt"/>
                <a:cs typeface="+mn-lt"/>
              </a:rPr>
              <a:t>Spørreskjema m.m.</a:t>
            </a:r>
            <a:endParaRPr lang="en-US" sz="1800" b="1">
              <a:latin typeface="Calibri "/>
              <a:ea typeface="+mn-lt"/>
              <a:cs typeface="+mn-lt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nb-NO" sz="1800">
                <a:latin typeface="Calibri "/>
                <a:ea typeface="+mn-lt"/>
                <a:cs typeface="+mn-lt"/>
              </a:rPr>
              <a:t>Eventuelle spørreskjema (</a:t>
            </a:r>
            <a:r>
              <a:rPr lang="nb-NO" sz="1800" err="1">
                <a:latin typeface="Calibri "/>
                <a:ea typeface="+mn-lt"/>
                <a:cs typeface="+mn-lt"/>
              </a:rPr>
              <a:t>PROMs</a:t>
            </a:r>
            <a:r>
              <a:rPr lang="nb-NO" sz="1800">
                <a:latin typeface="Calibri "/>
                <a:ea typeface="+mn-lt"/>
                <a:cs typeface="+mn-lt"/>
              </a:rPr>
              <a:t>), dagbøker og intervjuguider, fortrinnsvis på engelsk</a:t>
            </a:r>
            <a:endParaRPr lang="en-US" sz="1800">
              <a:latin typeface="Calibri "/>
              <a:ea typeface="+mn-lt"/>
              <a:cs typeface="+mn-lt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8F60C3B-69EF-AF12-6B74-C41916C9BF0C}"/>
              </a:ext>
            </a:extLst>
          </p:cNvPr>
          <p:cNvSpPr txBox="1"/>
          <p:nvPr/>
        </p:nvSpPr>
        <p:spPr>
          <a:xfrm>
            <a:off x="5382487" y="5682734"/>
            <a:ext cx="487223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ea typeface="+mn-lt"/>
                <a:cs typeface="+mn-lt"/>
              </a:rPr>
              <a:t>*</a:t>
            </a:r>
            <a:r>
              <a:rPr lang="nb-NO" sz="1400" i="1"/>
              <a:t>Questions and </a:t>
            </a:r>
            <a:r>
              <a:rPr lang="nb-NO" sz="1400" i="1" err="1"/>
              <a:t>Answers</a:t>
            </a:r>
            <a:r>
              <a:rPr lang="nb-NO" sz="1400" i="1"/>
              <a:t> </a:t>
            </a:r>
            <a:r>
              <a:rPr lang="nb-NO" sz="1400" i="1" err="1"/>
              <a:t>Document</a:t>
            </a:r>
            <a:r>
              <a:rPr lang="nb-NO" sz="1400" i="1"/>
              <a:t> - </a:t>
            </a:r>
            <a:r>
              <a:rPr lang="nb-NO" sz="1400" i="1" err="1"/>
              <a:t>Regulation</a:t>
            </a:r>
            <a:r>
              <a:rPr lang="nb-NO" sz="1400" i="1"/>
              <a:t> (EU) 536/2014</a:t>
            </a:r>
            <a:endParaRPr lang="nb-NO" sz="1400">
              <a:cs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17B3-5BF5-55A7-4703-6A6CFB485F67}"/>
              </a:ext>
            </a:extLst>
          </p:cNvPr>
          <p:cNvSpPr>
            <a:spLocks noGrp="1"/>
          </p:cNvSpPr>
          <p:nvPr/>
        </p:nvSpPr>
        <p:spPr>
          <a:xfrm>
            <a:off x="492370" y="671052"/>
            <a:ext cx="4205136" cy="5515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nb-NO" sz="3800" spc="-120">
                <a:solidFill>
                  <a:srgbClr val="424662"/>
                </a:solidFill>
                <a:latin typeface="Calibri "/>
              </a:rPr>
              <a:t>CTR-søknad del 1: </a:t>
            </a:r>
            <a:br>
              <a:rPr lang="nb-NO" sz="3800" spc="-120">
                <a:solidFill>
                  <a:srgbClr val="424662"/>
                </a:solidFill>
                <a:latin typeface="Calibri "/>
              </a:rPr>
            </a:br>
            <a:r>
              <a:rPr lang="nb-NO" sz="3800" b="1" spc="-120">
                <a:solidFill>
                  <a:srgbClr val="424662"/>
                </a:solidFill>
                <a:latin typeface="Calibri "/>
              </a:rPr>
              <a:t>Dokumenter</a:t>
            </a:r>
            <a:r>
              <a:rPr lang="nb-NO" sz="3800" spc="-120">
                <a:solidFill>
                  <a:srgbClr val="424662"/>
                </a:solidFill>
                <a:latin typeface="Calibri "/>
              </a:rPr>
              <a:t> som skal lastes opp</a:t>
            </a:r>
            <a:endParaRPr lang="en-US" sz="3800" spc="-120">
              <a:solidFill>
                <a:srgbClr val="424662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6539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2AA46-B74B-7857-D299-8910E0C5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2D5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1D77089-115D-AB54-B2FA-9FBC864F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CTR-</a:t>
            </a:r>
            <a:r>
              <a:rPr lang="en-US" kern="1200" spc="-120" baseline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søknad</a:t>
            </a:r>
            <a:r>
              <a:rPr lang="en-US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2 </a:t>
            </a:r>
            <a:br>
              <a:rPr lang="en-US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Bilde 4" descr="Bærbar datamaskin åpen på skrivebord om natten">
            <a:extLst>
              <a:ext uri="{FF2B5EF4-FFF2-40B4-BE49-F238E27FC236}">
                <a16:creationId xmlns:a16="http://schemas.microsoft.com/office/drawing/2014/main" id="{661951C9-4A4F-34CE-E1E0-F10830D3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8462" b="-1"/>
          <a:stretch>
            <a:fillRect/>
          </a:stretch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br>
              <a:rPr lang="nb-NO" sz="3100">
                <a:solidFill>
                  <a:srgbClr val="FFFFFF"/>
                </a:solidFill>
                <a:latin typeface="Calibri "/>
              </a:rPr>
            </a:br>
            <a:r>
              <a:rPr lang="nb-NO" sz="3100">
                <a:solidFill>
                  <a:srgbClr val="FFFFFF"/>
                </a:solidFill>
                <a:latin typeface="Calibri "/>
              </a:rPr>
              <a:t>CTR-søknad del 2:</a:t>
            </a:r>
            <a:r>
              <a:rPr lang="nb-NO" sz="3100" b="1">
                <a:solidFill>
                  <a:srgbClr val="FFFFFF"/>
                </a:solidFill>
                <a:latin typeface="Calibri "/>
              </a:rPr>
              <a:t> </a:t>
            </a:r>
            <a:br>
              <a:rPr lang="nb-NO" sz="3100" b="1">
                <a:solidFill>
                  <a:srgbClr val="FFFFFF"/>
                </a:solidFill>
                <a:latin typeface="Calibri "/>
              </a:rPr>
            </a:br>
            <a:r>
              <a:rPr lang="nb-NO" sz="3100" b="1">
                <a:solidFill>
                  <a:srgbClr val="FFFFFF"/>
                </a:solidFill>
                <a:latin typeface="Calibri "/>
              </a:rPr>
              <a:t>Hovedpunkter</a:t>
            </a:r>
            <a:r>
              <a:rPr lang="nb-NO" sz="3100">
                <a:solidFill>
                  <a:srgbClr val="FFFFFF"/>
                </a:solidFill>
                <a:latin typeface="Calibri "/>
              </a:rPr>
              <a:t> som REK KULMU ser på forts. </a:t>
            </a:r>
            <a:endParaRPr lang="nb-NO" sz="3100">
              <a:solidFill>
                <a:srgbClr val="FFFFFF"/>
              </a:solidFill>
              <a:latin typeface="Calibri 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2346" y="341201"/>
            <a:ext cx="7241775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Rekrutterings- og samtykkeprosedyrer</a:t>
            </a:r>
          </a:p>
          <a:p>
            <a:pPr marL="4572" lvl="1" indent="0">
              <a:buNone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Informasjons- og samtykkeskriv (</a:t>
            </a:r>
            <a:r>
              <a:rPr lang="nb-NO" sz="2000" err="1">
                <a:latin typeface="Calibri "/>
                <a:ea typeface="+mn-lt"/>
                <a:cs typeface="+mn-lt"/>
              </a:rPr>
              <a:t>Informed</a:t>
            </a:r>
            <a:r>
              <a:rPr lang="nb-NO" sz="2000">
                <a:latin typeface="Calibri "/>
                <a:ea typeface="+mn-lt"/>
                <a:cs typeface="+mn-lt"/>
              </a:rPr>
              <a:t> </a:t>
            </a:r>
            <a:r>
              <a:rPr lang="nb-NO" sz="2000" err="1">
                <a:latin typeface="Calibri "/>
                <a:ea typeface="+mn-lt"/>
                <a:cs typeface="+mn-lt"/>
              </a:rPr>
              <a:t>Consent</a:t>
            </a:r>
            <a:r>
              <a:rPr lang="nb-NO" sz="2000">
                <a:latin typeface="Calibri "/>
                <a:ea typeface="+mn-lt"/>
                <a:cs typeface="+mn-lt"/>
              </a:rPr>
              <a:t> Form, ICF)</a:t>
            </a:r>
          </a:p>
          <a:p>
            <a:pPr marL="4572" lvl="1" indent="0">
              <a:buNone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Utprøver og studiesenterets egnethet</a:t>
            </a:r>
          </a:p>
          <a:p>
            <a:pPr marL="4572" lvl="1" indent="0">
              <a:buNone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Forsikringsbevis (Legemiddelansvarsforsikringen, LAF)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Beskrivelse av finansiering, samt kompensasjon til deltakere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Datahåndtering og personvern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sz="2000">
              <a:latin typeface="Calibri "/>
              <a:ea typeface="+mn-lt"/>
              <a:cs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>
                <a:latin typeface="Calibri "/>
                <a:ea typeface="+mn-lt"/>
                <a:cs typeface="+mn-lt"/>
              </a:rPr>
              <a:t>Biologisk materiale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A971D-C6B4-708E-C472-9CBA35EED509}"/>
              </a:ext>
            </a:extLst>
          </p:cNvPr>
          <p:cNvSpPr>
            <a:spLocks noGrp="1"/>
          </p:cNvSpPr>
          <p:nvPr/>
        </p:nvSpPr>
        <p:spPr>
          <a:xfrm>
            <a:off x="333375" y="1207222"/>
            <a:ext cx="3754531" cy="5282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200">
                <a:latin typeface="Calibri "/>
              </a:rPr>
            </a:br>
            <a:br>
              <a:rPr lang="nb-NO" sz="3200">
                <a:latin typeface="Calibri "/>
              </a:rPr>
            </a:br>
            <a:br>
              <a:rPr lang="nb-NO" sz="3200">
                <a:latin typeface="Calibri "/>
              </a:rPr>
            </a:br>
            <a:r>
              <a:rPr lang="nb-NO" sz="3800" spc="-120">
                <a:solidFill>
                  <a:srgbClr val="424662"/>
                </a:solidFill>
                <a:latin typeface="Calibri "/>
              </a:rPr>
              <a:t>CTR-søknad del 2: </a:t>
            </a:r>
            <a:br>
              <a:rPr lang="nb-NO" sz="3800" spc="-120">
                <a:solidFill>
                  <a:srgbClr val="424662"/>
                </a:solidFill>
                <a:latin typeface="Calibri "/>
              </a:rPr>
            </a:br>
            <a:r>
              <a:rPr lang="nb-NO" sz="3800" b="1" spc="-120">
                <a:solidFill>
                  <a:srgbClr val="424662"/>
                </a:solidFill>
                <a:latin typeface="Calibri "/>
              </a:rPr>
              <a:t>Hovedpunkter</a:t>
            </a:r>
            <a:r>
              <a:rPr lang="nb-NO" sz="3800" spc="-120">
                <a:solidFill>
                  <a:srgbClr val="424662"/>
                </a:solidFill>
                <a:latin typeface="Calibri "/>
              </a:rPr>
              <a:t> som REK KULMU ser på</a:t>
            </a:r>
          </a:p>
        </p:txBody>
      </p:sp>
    </p:spTree>
    <p:extLst>
      <p:ext uri="{BB962C8B-B14F-4D97-AF65-F5344CB8AC3E}">
        <p14:creationId xmlns:p14="http://schemas.microsoft.com/office/powerpoint/2010/main" val="188399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br>
              <a:rPr lang="nb-NO" sz="3600">
                <a:solidFill>
                  <a:srgbClr val="FFFFFF"/>
                </a:solidFill>
              </a:rPr>
            </a:br>
            <a:br>
              <a:rPr lang="nb-NO" sz="3600">
                <a:solidFill>
                  <a:srgbClr val="FFFFFF"/>
                </a:solidFill>
              </a:rPr>
            </a:br>
            <a:br>
              <a:rPr lang="nb-NO" sz="3600">
                <a:solidFill>
                  <a:srgbClr val="FFFFFF"/>
                </a:solidFill>
              </a:rPr>
            </a:br>
            <a:r>
              <a:rPr lang="nb-NO" sz="3100">
                <a:solidFill>
                  <a:srgbClr val="FFFFFF"/>
                </a:solidFill>
              </a:rPr>
              <a:t>CTR-søknad del 2: </a:t>
            </a:r>
            <a:r>
              <a:rPr lang="nb-NO" sz="3100" b="1">
                <a:solidFill>
                  <a:srgbClr val="FFFFFF"/>
                </a:solidFill>
              </a:rPr>
              <a:t>Vedlegg</a:t>
            </a:r>
            <a:endParaRPr lang="nb-NO" sz="310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1FF913-AD19-B35C-C882-4299DB7842E0}"/>
              </a:ext>
            </a:extLst>
          </p:cNvPr>
          <p:cNvSpPr>
            <a:spLocks noGrp="1"/>
          </p:cNvSpPr>
          <p:nvPr/>
        </p:nvSpPr>
        <p:spPr>
          <a:xfrm>
            <a:off x="543170" y="521073"/>
            <a:ext cx="3447310" cy="5282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4000" dirty="0">
                <a:latin typeface="Calibri "/>
              </a:rPr>
            </a:br>
            <a:br>
              <a:rPr lang="nb-NO" sz="4000" dirty="0">
                <a:latin typeface="Calibri "/>
              </a:rPr>
            </a:br>
            <a:br>
              <a:rPr lang="nb-NO" sz="4000" dirty="0">
                <a:latin typeface="Calibri "/>
              </a:rPr>
            </a:br>
            <a:r>
              <a:rPr lang="nb-NO" sz="3800" spc="-120" dirty="0">
                <a:solidFill>
                  <a:srgbClr val="424662"/>
                </a:solidFill>
                <a:latin typeface="Calibri "/>
              </a:rPr>
              <a:t>CTR-søknad del 2: </a:t>
            </a:r>
            <a:r>
              <a:rPr lang="nb-NO" sz="3800" b="1" spc="-120" dirty="0">
                <a:solidFill>
                  <a:srgbClr val="424662"/>
                </a:solidFill>
                <a:latin typeface="Calibri "/>
              </a:rPr>
              <a:t>Maler </a:t>
            </a:r>
            <a:r>
              <a:rPr lang="nb-NO" sz="3800" spc="-120" dirty="0">
                <a:solidFill>
                  <a:srgbClr val="424662"/>
                </a:solidFill>
                <a:latin typeface="Calibri "/>
              </a:rPr>
              <a:t>fra EU-kommisjonen (</a:t>
            </a:r>
            <a:r>
              <a:rPr lang="nb-NO" sz="3800" spc="-120" dirty="0" err="1">
                <a:solidFill>
                  <a:srgbClr val="424662"/>
                </a:solidFill>
                <a:latin typeface="Calibri "/>
              </a:rPr>
              <a:t>EudraLex</a:t>
            </a:r>
            <a:r>
              <a:rPr lang="nb-NO" sz="3800" spc="-120" dirty="0">
                <a:solidFill>
                  <a:srgbClr val="424662"/>
                </a:solidFill>
                <a:latin typeface="Calibri "/>
              </a:rPr>
              <a:t> – </a:t>
            </a:r>
            <a:r>
              <a:rPr lang="nb-NO" sz="3800" spc="-120" dirty="0" err="1">
                <a:solidFill>
                  <a:srgbClr val="424662"/>
                </a:solidFill>
                <a:latin typeface="Calibri "/>
              </a:rPr>
              <a:t>volume</a:t>
            </a:r>
            <a:r>
              <a:rPr lang="nb-NO" sz="3800" spc="-120" dirty="0">
                <a:solidFill>
                  <a:srgbClr val="424662"/>
                </a:solidFill>
                <a:latin typeface="Calibri "/>
              </a:rPr>
              <a:t> 10)</a:t>
            </a:r>
            <a:endParaRPr lang="nb-NO" sz="3800" b="1" spc="-120" dirty="0">
              <a:solidFill>
                <a:srgbClr val="424662"/>
              </a:solidFill>
              <a:latin typeface="Calibri 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C1B27F-213F-6626-18B3-A43F687C77A8}"/>
              </a:ext>
            </a:extLst>
          </p:cNvPr>
          <p:cNvSpPr>
            <a:spLocks noGrp="1"/>
          </p:cNvSpPr>
          <p:nvPr/>
        </p:nvSpPr>
        <p:spPr>
          <a:xfrm>
            <a:off x="4199872" y="694944"/>
            <a:ext cx="7135901" cy="5282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lnSpc>
                <a:spcPct val="160000"/>
              </a:lnSpc>
            </a:pPr>
            <a:endParaRPr lang="nb-NO" sz="1800">
              <a:latin typeface="Calibri "/>
            </a:endParaRPr>
          </a:p>
          <a:p>
            <a:pPr lvl="1" fontAlgn="base"/>
            <a:r>
              <a:rPr lang="nb-NO" sz="2000" err="1">
                <a:latin typeface="Calibri"/>
                <a:ea typeface="Calibri"/>
                <a:cs typeface="Calibri"/>
              </a:rPr>
              <a:t>Recruitment</a:t>
            </a:r>
            <a:r>
              <a:rPr lang="nb-NO" sz="2000">
                <a:latin typeface="Calibri"/>
                <a:ea typeface="Calibri"/>
                <a:cs typeface="Calibri"/>
              </a:rPr>
              <a:t> and </a:t>
            </a:r>
            <a:r>
              <a:rPr lang="nb-NO" sz="2000" err="1">
                <a:latin typeface="Calibri"/>
                <a:ea typeface="Calibri"/>
                <a:cs typeface="Calibri"/>
              </a:rPr>
              <a:t>Informed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consent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procedure</a:t>
            </a:r>
            <a:endParaRPr lang="nb-NO" sz="2000" err="1">
              <a:latin typeface="Calibri "/>
              <a:ea typeface="Calibri"/>
              <a:cs typeface="Calibri"/>
            </a:endParaRPr>
          </a:p>
          <a:p>
            <a:pPr lvl="1"/>
            <a:endParaRPr lang="nb-NO" sz="2000">
              <a:latin typeface="Calibri"/>
              <a:ea typeface="Calibri"/>
              <a:cs typeface="Calibri"/>
            </a:endParaRPr>
          </a:p>
          <a:p>
            <a:pPr lvl="1"/>
            <a:r>
              <a:rPr lang="nb-NO" sz="2000">
                <a:latin typeface="Calibri"/>
                <a:ea typeface="Calibri"/>
                <a:cs typeface="Calibri"/>
              </a:rPr>
              <a:t>Curriculum Vitae fra </a:t>
            </a:r>
            <a:r>
              <a:rPr lang="nb-NO" sz="2000" err="1">
                <a:latin typeface="Calibri"/>
                <a:ea typeface="Calibri"/>
                <a:cs typeface="Calibri"/>
              </a:rPr>
              <a:t>hovedutprøver</a:t>
            </a:r>
            <a:r>
              <a:rPr lang="nb-NO" sz="2000">
                <a:latin typeface="Calibri"/>
                <a:ea typeface="Calibri"/>
                <a:cs typeface="Calibri"/>
              </a:rPr>
              <a:t> på hvert senter</a:t>
            </a:r>
            <a:endParaRPr lang="nb-NO"/>
          </a:p>
          <a:p>
            <a:pPr lvl="1"/>
            <a:endParaRPr lang="nb-NO" sz="2000">
              <a:latin typeface="Calibri"/>
              <a:ea typeface="Calibri"/>
              <a:cs typeface="Calibri"/>
            </a:endParaRPr>
          </a:p>
          <a:p>
            <a:pPr lvl="1"/>
            <a:r>
              <a:rPr lang="nb-NO" sz="2000" err="1">
                <a:latin typeface="Calibri"/>
                <a:ea typeface="Calibri"/>
                <a:cs typeface="Calibri"/>
              </a:rPr>
              <a:t>Declaration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of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Interest</a:t>
            </a:r>
            <a:r>
              <a:rPr lang="nb-NO" sz="2000">
                <a:latin typeface="Calibri"/>
                <a:ea typeface="Calibri"/>
                <a:cs typeface="Calibri"/>
              </a:rPr>
              <a:t> fra </a:t>
            </a:r>
            <a:r>
              <a:rPr lang="nb-NO" sz="2000" err="1">
                <a:latin typeface="Calibri"/>
                <a:ea typeface="Calibri"/>
                <a:cs typeface="Calibri"/>
              </a:rPr>
              <a:t>hovedutprøver</a:t>
            </a:r>
            <a:r>
              <a:rPr lang="nb-NO" sz="2000">
                <a:latin typeface="Calibri"/>
                <a:ea typeface="Calibri"/>
                <a:cs typeface="Calibri"/>
              </a:rPr>
              <a:t> på hvert senter </a:t>
            </a:r>
            <a:endParaRPr lang="nb-NO"/>
          </a:p>
          <a:p>
            <a:pPr lvl="1"/>
            <a:endParaRPr lang="nb-NO" sz="2000">
              <a:latin typeface="Calibri"/>
              <a:ea typeface="Calibri"/>
              <a:cs typeface="Calibri"/>
            </a:endParaRPr>
          </a:p>
          <a:p>
            <a:pPr lvl="1"/>
            <a:r>
              <a:rPr lang="nb-NO" sz="2000">
                <a:latin typeface="Calibri"/>
                <a:ea typeface="Calibri"/>
                <a:cs typeface="Calibri"/>
              </a:rPr>
              <a:t>Site </a:t>
            </a:r>
            <a:r>
              <a:rPr lang="nb-NO" sz="2000" err="1">
                <a:latin typeface="Calibri"/>
                <a:ea typeface="Calibri"/>
                <a:cs typeface="Calibri"/>
              </a:rPr>
              <a:t>Suitability</a:t>
            </a:r>
            <a:r>
              <a:rPr lang="nb-NO" sz="2000">
                <a:latin typeface="Calibri"/>
                <a:ea typeface="Calibri"/>
                <a:cs typeface="Calibri"/>
              </a:rPr>
              <a:t> Form utstedt av klinikkleder eller tilsvarende ansvarlig ved hver institusjon </a:t>
            </a:r>
            <a:endParaRPr lang="nb-NO"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lvl="1"/>
            <a:endParaRPr lang="nb-NO" sz="2000">
              <a:latin typeface="Calibri"/>
              <a:ea typeface="Calibri"/>
              <a:cs typeface="Calibri"/>
            </a:endParaRPr>
          </a:p>
          <a:p>
            <a:pPr lvl="1"/>
            <a:r>
              <a:rPr lang="nb-NO" sz="2000" err="1">
                <a:latin typeface="Calibri"/>
                <a:ea typeface="Calibri"/>
                <a:cs typeface="Calibri"/>
              </a:rPr>
              <a:t>Compensation</a:t>
            </a:r>
            <a:r>
              <a:rPr lang="nb-NO" sz="2000">
                <a:latin typeface="Calibri"/>
                <a:ea typeface="Calibri"/>
                <a:cs typeface="Calibri"/>
              </a:rPr>
              <a:t> for trial </a:t>
            </a:r>
            <a:r>
              <a:rPr lang="nb-NO" sz="2000" err="1">
                <a:latin typeface="Calibri"/>
                <a:ea typeface="Calibri"/>
                <a:cs typeface="Calibri"/>
              </a:rPr>
              <a:t>participants</a:t>
            </a:r>
            <a:endParaRPr lang="nb-NO" err="1">
              <a:ea typeface="Calibri Light"/>
              <a:cs typeface="Calibri Light"/>
            </a:endParaRPr>
          </a:p>
          <a:p>
            <a:pPr lvl="1"/>
            <a:endParaRPr lang="nb-NO" sz="2000">
              <a:latin typeface="Calibri"/>
              <a:ea typeface="Calibri"/>
              <a:cs typeface="Calibri"/>
            </a:endParaRPr>
          </a:p>
          <a:p>
            <a:pPr lvl="1"/>
            <a:r>
              <a:rPr lang="nb-NO" sz="2000" err="1">
                <a:latin typeface="Calibri"/>
                <a:ea typeface="Calibri"/>
                <a:cs typeface="Calibri"/>
              </a:rPr>
              <a:t>Compliance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with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applicable</a:t>
            </a:r>
            <a:r>
              <a:rPr lang="nb-NO" sz="2000">
                <a:latin typeface="Calibri"/>
                <a:ea typeface="Calibri"/>
                <a:cs typeface="Calibri"/>
              </a:rPr>
              <a:t> </a:t>
            </a:r>
            <a:r>
              <a:rPr lang="nb-NO" sz="2000" err="1">
                <a:latin typeface="Calibri"/>
                <a:ea typeface="Calibri"/>
                <a:cs typeface="Calibri"/>
              </a:rPr>
              <a:t>rules</a:t>
            </a:r>
            <a:r>
              <a:rPr lang="nb-NO" sz="2000">
                <a:latin typeface="Calibri"/>
                <a:ea typeface="Calibri"/>
                <a:cs typeface="Calibri"/>
              </a:rPr>
              <a:t> for </a:t>
            </a:r>
            <a:r>
              <a:rPr lang="nb-NO" sz="2000" err="1">
                <a:latin typeface="Calibri"/>
                <a:ea typeface="Calibri"/>
                <a:cs typeface="Calibri"/>
              </a:rPr>
              <a:t>biological</a:t>
            </a:r>
            <a:r>
              <a:rPr lang="nb-NO" sz="2000">
                <a:latin typeface="Calibri"/>
                <a:ea typeface="Calibri"/>
                <a:cs typeface="Calibri"/>
              </a:rPr>
              <a:t> samples (dersom relevant)</a:t>
            </a:r>
            <a:endParaRPr lang="nb-NO"/>
          </a:p>
          <a:p>
            <a:pPr lvl="1">
              <a:lnSpc>
                <a:spcPct val="160000"/>
              </a:lnSpc>
            </a:pPr>
            <a:endParaRPr lang="nb-NO" sz="1800">
              <a:latin typeface="Calibri "/>
              <a:ea typeface="Calibri"/>
              <a:cs typeface="Calibri"/>
            </a:endParaRPr>
          </a:p>
          <a:p>
            <a:endParaRPr lang="nb-NO" sz="1800">
              <a:solidFill>
                <a:schemeClr val="tx2"/>
              </a:solidFill>
              <a:latin typeface="Calibri 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424662"/>
                </a:solidFill>
                <a:latin typeface="Calibri "/>
              </a:rPr>
              <a:t>CTR-søknad del 2: </a:t>
            </a:r>
            <a:br>
              <a:rPr lang="nb-NO" sz="3600" dirty="0">
                <a:solidFill>
                  <a:srgbClr val="424662"/>
                </a:solidFill>
                <a:latin typeface="Calibri "/>
              </a:rPr>
            </a:br>
            <a:r>
              <a:rPr lang="nb-NO" sz="3600" b="1" dirty="0">
                <a:solidFill>
                  <a:srgbClr val="424662"/>
                </a:solidFill>
                <a:latin typeface="Calibri "/>
              </a:rPr>
              <a:t>Rekruttering og innhenting av informert samtykke</a:t>
            </a:r>
            <a:endParaRPr lang="en-US" sz="3600" b="1" dirty="0">
              <a:solidFill>
                <a:srgbClr val="424662"/>
              </a:solidFill>
              <a:latin typeface="Calibri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22" y="2369431"/>
            <a:ext cx="6877083" cy="36060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445" lvl="1" indent="0">
              <a:spcBef>
                <a:spcPts val="0"/>
              </a:spcBef>
              <a:buNone/>
            </a:pPr>
            <a:r>
              <a:rPr lang="nb-NO" sz="1600">
                <a:latin typeface="Calibri"/>
                <a:ea typeface="Calibri"/>
                <a:cs typeface="Calibri"/>
              </a:rPr>
              <a:t>Hvordan rekrutteres deltakerne, ev. materiale som brukes, hvor det skal gjøres, og i hvilke kanaler?</a:t>
            </a:r>
            <a:endParaRPr lang="nb-NO">
              <a:latin typeface="Calibri"/>
              <a:ea typeface="Calibri"/>
              <a:cs typeface="Calibri"/>
            </a:endParaRPr>
          </a:p>
          <a:p>
            <a:pPr marL="347345" lvl="1">
              <a:spcBef>
                <a:spcPts val="0"/>
              </a:spcBef>
              <a:buChar char="•"/>
            </a:pPr>
            <a:endParaRPr lang="nb-NO" sz="1600">
              <a:latin typeface="Calibri"/>
              <a:ea typeface="Calibri"/>
              <a:cs typeface="Calibri"/>
            </a:endParaRPr>
          </a:p>
          <a:p>
            <a:pPr marL="4445" lvl="1" indent="0">
              <a:spcBef>
                <a:spcPts val="0"/>
              </a:spcBef>
              <a:buNone/>
            </a:pPr>
            <a:r>
              <a:rPr lang="nb-NO" sz="1600">
                <a:latin typeface="Calibri"/>
                <a:ea typeface="Calibri"/>
                <a:cs typeface="Calibri"/>
              </a:rPr>
              <a:t>Hvem informerer og hvem innhenter samtykke?</a:t>
            </a:r>
          </a:p>
          <a:p>
            <a:pPr marL="4445" lvl="1" indent="0">
              <a:spcBef>
                <a:spcPts val="0"/>
              </a:spcBef>
              <a:buNone/>
            </a:pPr>
            <a:endParaRPr lang="nb-NO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" lvl="1" indent="0">
              <a:spcBef>
                <a:spcPts val="0"/>
              </a:spcBef>
              <a:buNone/>
            </a:pPr>
            <a:r>
              <a:rPr lang="nb-NO" sz="1600">
                <a:latin typeface="Calibri"/>
                <a:ea typeface="Calibri"/>
                <a:cs typeface="Calibri"/>
              </a:rPr>
              <a:t>Informasjonen må gis under en samtale av en kvalifisert person fra forskergruppen</a:t>
            </a:r>
          </a:p>
          <a:p>
            <a:pPr marL="4445" lvl="1" indent="0">
              <a:spcBef>
                <a:spcPts val="0"/>
              </a:spcBef>
              <a:buNone/>
            </a:pPr>
            <a:endParaRPr lang="nb-NO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" lvl="1" indent="0">
              <a:spcBef>
                <a:spcPts val="0"/>
              </a:spcBef>
              <a:buNone/>
            </a:pPr>
            <a:r>
              <a:rPr lang="nb-NO" sz="1600">
                <a:latin typeface="Calibri"/>
                <a:ea typeface="Calibri"/>
                <a:cs typeface="Calibri"/>
              </a:rPr>
              <a:t>Angi gjerne hvor lang betenkningstid deltakerne får, det er et viktig forskningsetisk prinsipp at de forespurte får rimelig betenkningstid før de ev. samtykker</a:t>
            </a:r>
          </a:p>
          <a:p>
            <a:pPr marL="4445" lvl="1" indent="0">
              <a:spcBef>
                <a:spcPts val="0"/>
              </a:spcBef>
              <a:buNone/>
            </a:pPr>
            <a:endParaRPr lang="nb-NO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" lvl="1" indent="0">
              <a:spcBef>
                <a:spcPts val="0"/>
              </a:spcBef>
              <a:buNone/>
            </a:pPr>
            <a:r>
              <a:rPr lang="nb-NO" sz="1600" dirty="0">
                <a:latin typeface="Calibri"/>
                <a:ea typeface="Calibri"/>
                <a:cs typeface="Calibri"/>
              </a:rPr>
              <a:t>Fra 1. juni 2026 skal REK'ene ikke lenger gi dispensasjon </a:t>
            </a:r>
            <a:r>
              <a:rPr lang="nb-NO" sz="1600">
                <a:latin typeface="Calibri"/>
                <a:ea typeface="Calibri"/>
                <a:cs typeface="Calibri"/>
              </a:rPr>
              <a:t>fra</a:t>
            </a:r>
            <a:r>
              <a:rPr lang="nb-NO" sz="1600" dirty="0">
                <a:latin typeface="Calibri"/>
                <a:ea typeface="Calibri"/>
                <a:cs typeface="Calibri"/>
              </a:rPr>
              <a:t> taushetsplikt for oppslag i journal for rekrutteringsformål (i tråd med revidert HPRL), men det er </a:t>
            </a:r>
            <a:r>
              <a:rPr lang="nb-NO" sz="1600">
                <a:latin typeface="Calibri"/>
                <a:ea typeface="Calibri"/>
                <a:cs typeface="Calibri"/>
              </a:rPr>
              <a:t>fortsatt relevant for etikkvurderingen å beskrive hvordan deltakerene skal rekrutteres til studien</a:t>
            </a:r>
            <a:endParaRPr lang="nb-NO" sz="1600" i="1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Healthcare professional with patient">
            <a:extLst>
              <a:ext uri="{FF2B5EF4-FFF2-40B4-BE49-F238E27FC236}">
                <a16:creationId xmlns:a16="http://schemas.microsoft.com/office/drawing/2014/main" id="{1A5FB724-1034-008E-3707-723F7BEBC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B17956-4849-33AF-EDEC-60B7B913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374E67"/>
                </a:solidFill>
                <a:latin typeface="Calibri "/>
              </a:rPr>
              <a:t>CTR-søknad del 2: </a:t>
            </a:r>
            <a:br>
              <a:rPr lang="nb-NO" sz="3600" dirty="0">
                <a:solidFill>
                  <a:srgbClr val="374E67"/>
                </a:solidFill>
                <a:latin typeface="Calibri "/>
              </a:rPr>
            </a:br>
            <a:r>
              <a:rPr lang="nb-NO" sz="3600" b="1" dirty="0">
                <a:solidFill>
                  <a:srgbClr val="374E67"/>
                </a:solidFill>
                <a:latin typeface="Calibri "/>
              </a:rPr>
              <a:t>Samtykkeprosess</a:t>
            </a:r>
            <a:endParaRPr lang="nb-NO" sz="3600" dirty="0">
              <a:solidFill>
                <a:srgbClr val="374E67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3640AA-143A-4D04-E8CB-8DBE0D4A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302687"/>
            <a:ext cx="6877083" cy="3468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1600" dirty="0">
                <a:latin typeface="Calibri"/>
                <a:ea typeface="Calibri"/>
                <a:cs typeface="Calibri"/>
              </a:rPr>
              <a:t>Informasjon om studien skal gis av studielege eller andre i studieteamet som kjenner studien godt</a:t>
            </a:r>
          </a:p>
          <a:p>
            <a:pPr marL="0" indent="0">
              <a:buNone/>
            </a:pPr>
            <a:r>
              <a:rPr lang="nb-NO" sz="1600" dirty="0">
                <a:latin typeface="Calibri"/>
                <a:ea typeface="Calibri"/>
                <a:cs typeface="Calibri"/>
              </a:rPr>
              <a:t>Pasienten skal ha mulighet til å diskutere studiedeltakelse med en lege</a:t>
            </a:r>
          </a:p>
          <a:p>
            <a:pPr marL="0" indent="0">
              <a:buNone/>
            </a:pPr>
            <a:r>
              <a:rPr lang="nb-NO" sz="1600" dirty="0">
                <a:latin typeface="Calibri"/>
                <a:ea typeface="Calibri"/>
                <a:cs typeface="Calibri"/>
              </a:rPr>
              <a:t>Dersom det kan foreligge et avhengighetsforhold, skal samtykke innhentes (signeringen) av en person som ikke har dette avhengighetsforholdet</a:t>
            </a:r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1600" dirty="0">
                <a:latin typeface="Calibri"/>
                <a:ea typeface="Calibri"/>
                <a:cs typeface="Calibri"/>
              </a:rPr>
              <a:t>Dersom lege er ansvarlig for pasientens behandling (fra før eller fremover) anses det som at det foreligger at avhengighetsforhold</a:t>
            </a:r>
          </a:p>
        </p:txBody>
      </p:sp>
      <p:pic>
        <p:nvPicPr>
          <p:cNvPr id="5" name="Bilde 4" descr="Helsearbeider som snakker med pasienter">
            <a:extLst>
              <a:ext uri="{FF2B5EF4-FFF2-40B4-BE49-F238E27FC236}">
                <a16:creationId xmlns:a16="http://schemas.microsoft.com/office/drawing/2014/main" id="{9B70CC5D-4BA5-9805-08BC-3EDB0922F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3" r="41747" b="-2"/>
          <a:stretch>
            <a:fillRect/>
          </a:stretch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9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F4697-C10E-5FF3-9218-C5B5C73C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928" cy="1658198"/>
          </a:xfrm>
        </p:spPr>
        <p:txBody>
          <a:bodyPr>
            <a:normAutofit/>
          </a:bodyPr>
          <a:lstStyle/>
          <a:p>
            <a:r>
              <a:rPr lang="nb-NO" sz="3600" noProof="0" dirty="0">
                <a:solidFill>
                  <a:srgbClr val="374E67"/>
                </a:solidFill>
                <a:latin typeface="Calibri "/>
              </a:rPr>
              <a:t>CTR-søknad del 2: </a:t>
            </a:r>
            <a:br>
              <a:rPr lang="nb-NO" sz="3600" b="1" noProof="0" dirty="0">
                <a:latin typeface="Calibri "/>
              </a:rPr>
            </a:br>
            <a:r>
              <a:rPr lang="nb-NO" sz="3600" b="1" noProof="0" dirty="0">
                <a:solidFill>
                  <a:srgbClr val="374E67"/>
                </a:solidFill>
                <a:latin typeface="Calibri "/>
              </a:rPr>
              <a:t>Samtykke i studier som inkluderer mindreårige</a:t>
            </a:r>
            <a:endParaRPr lang="nb-NO" sz="3600" b="1" noProof="0" dirty="0">
              <a:solidFill>
                <a:srgbClr val="1A5499"/>
              </a:solidFill>
              <a:latin typeface="Calibri 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AABBEA-BE24-D899-CE6F-FFCF6BA1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402379"/>
            <a:ext cx="6877083" cy="37661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noProof="0" dirty="0">
                <a:latin typeface="Calibri "/>
              </a:rPr>
              <a:t>Alle med foreldreansvar skal samtykke på vegne av de under 18 år</a:t>
            </a:r>
          </a:p>
          <a:p>
            <a:r>
              <a:rPr lang="nb-NO" noProof="0" dirty="0">
                <a:latin typeface="Calibri "/>
              </a:rPr>
              <a:t>Deltakere som er 16 og 17 år skal selv samtykke til deltakelse i et separat samtykkeskriv, i tillegg til foresattes samtykke </a:t>
            </a:r>
          </a:p>
          <a:p>
            <a:r>
              <a:rPr lang="nb-NO" noProof="0" dirty="0">
                <a:latin typeface="Calibri "/>
              </a:rPr>
              <a:t>Deltakere som er under 16 år kan ikke avgi formelt samtykke, men barnets mening om deltakelse skal respekteres</a:t>
            </a:r>
          </a:p>
          <a:p>
            <a:r>
              <a:rPr lang="nb-NO" noProof="0" dirty="0">
                <a:latin typeface="Calibri "/>
              </a:rPr>
              <a:t>Når det gjelder fremtidig forsking uten legemsinngrep skal barnet selv samtykke når de fyller 16 år, uten foreldresamtykke</a:t>
            </a:r>
            <a:endParaRPr lang="nb-NO" noProof="0" dirty="0">
              <a:latin typeface="Calibri "/>
              <a:ea typeface="Calibri Light"/>
              <a:cs typeface="Calibri Light"/>
            </a:endParaRPr>
          </a:p>
        </p:txBody>
      </p:sp>
      <p:pic>
        <p:nvPicPr>
          <p:cNvPr id="7" name="Bilde 6" descr="Gutt og jente som går langs fortau">
            <a:extLst>
              <a:ext uri="{FF2B5EF4-FFF2-40B4-BE49-F238E27FC236}">
                <a16:creationId xmlns:a16="http://schemas.microsoft.com/office/drawing/2014/main" id="{1B7CD172-3753-2D3F-E938-EDE6A1FF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9" r="35601" b="-2"/>
          <a:stretch>
            <a:fillRect/>
          </a:stretch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B3F177-5082-5D1D-2474-5A625B3BB92C}"/>
              </a:ext>
            </a:extLst>
          </p:cNvPr>
          <p:cNvSpPr txBox="1">
            <a:spLocks/>
          </p:cNvSpPr>
          <p:nvPr/>
        </p:nvSpPr>
        <p:spPr>
          <a:xfrm>
            <a:off x="4683125" y="499533"/>
            <a:ext cx="6562726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200" spc="-120" baseline="0">
                <a:solidFill>
                  <a:srgbClr val="424662"/>
                </a:solidFill>
                <a:latin typeface="Calibri "/>
                <a:ea typeface="+mj-ea"/>
                <a:cs typeface="+mj-cs"/>
              </a:defRPr>
            </a:lvl1pPr>
          </a:lstStyle>
          <a:p>
            <a:r>
              <a:rPr lang="en-US"/>
              <a:t>CTR-</a:t>
            </a:r>
            <a:r>
              <a:rPr lang="en-US" err="1"/>
              <a:t>søknad</a:t>
            </a:r>
            <a:r>
              <a:rPr lang="en-US"/>
              <a:t> del 2: </a:t>
            </a:r>
            <a:br>
              <a:rPr lang="en-US"/>
            </a:br>
            <a:r>
              <a:rPr lang="en-US" b="1" err="1"/>
              <a:t>Inklusjon</a:t>
            </a:r>
            <a:r>
              <a:rPr lang="en-US" b="1"/>
              <a:t> av </a:t>
            </a:r>
            <a:r>
              <a:rPr lang="en-US" b="1" err="1"/>
              <a:t>fremmedspråklige</a:t>
            </a:r>
            <a:r>
              <a:rPr lang="en-US" b="1"/>
              <a:t> </a:t>
            </a:r>
            <a:r>
              <a:rPr lang="en-US" b="1" err="1"/>
              <a:t>deltakere</a:t>
            </a:r>
            <a:endParaRPr lang="en-US" b="1"/>
          </a:p>
        </p:txBody>
      </p:sp>
      <p:pic>
        <p:nvPicPr>
          <p:cNvPr id="3074" name="Picture 2" descr="En gruppe med tre klistre lapper med flere farger">
            <a:extLst>
              <a:ext uri="{FF2B5EF4-FFF2-40B4-BE49-F238E27FC236}">
                <a16:creationId xmlns:a16="http://schemas.microsoft.com/office/drawing/2014/main" id="{2B6B77C1-B828-8BD2-AFCB-C544FC2D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36088" b="-1"/>
          <a:stretch/>
        </p:blipFill>
        <p:spPr bwMode="auto">
          <a:xfrm>
            <a:off x="20" y="-6418"/>
            <a:ext cx="4077443" cy="68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556" y="2011680"/>
            <a:ext cx="6993257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ea typeface="+mn-lt"/>
                <a:cs typeface="+mn-lt"/>
              </a:rPr>
              <a:t>Man </a:t>
            </a:r>
            <a:r>
              <a:rPr lang="en-US" dirty="0" err="1">
                <a:latin typeface="Calibri "/>
                <a:ea typeface="+mn-lt"/>
                <a:cs typeface="+mn-lt"/>
              </a:rPr>
              <a:t>skal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på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generelt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grunnlag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ikke</a:t>
            </a:r>
            <a:r>
              <a:rPr lang="en-US" dirty="0">
                <a:latin typeface="Calibri "/>
                <a:ea typeface="+mn-lt"/>
                <a:cs typeface="+mn-lt"/>
              </a:rPr>
              <a:t> </a:t>
            </a:r>
            <a:r>
              <a:rPr lang="en-US" dirty="0" err="1">
                <a:latin typeface="Calibri "/>
                <a:ea typeface="+mn-lt"/>
                <a:cs typeface="+mn-lt"/>
              </a:rPr>
              <a:t>ekskludere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deltakere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som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ikke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snakker</a:t>
            </a:r>
            <a:r>
              <a:rPr lang="en-US" dirty="0">
                <a:latin typeface="Calibri "/>
                <a:ea typeface="+mn-lt"/>
                <a:cs typeface="+mn-lt"/>
              </a:rPr>
              <a:t> </a:t>
            </a:r>
            <a:r>
              <a:rPr lang="en-US" dirty="0" err="1">
                <a:latin typeface="Calibri "/>
                <a:ea typeface="+mn-lt"/>
                <a:cs typeface="+mn-lt"/>
              </a:rPr>
              <a:t>norsk</a:t>
            </a:r>
            <a:endParaRPr lang="en-US" dirty="0">
              <a:latin typeface="Calibri "/>
              <a:ea typeface="+mn-lt"/>
              <a:cs typeface="+mn-lt"/>
            </a:endParaRPr>
          </a:p>
          <a:p>
            <a:pPr marL="4445" lvl="1" indent="0">
              <a:buNone/>
            </a:pPr>
            <a:endParaRPr lang="en-US" dirty="0">
              <a:latin typeface="Calibri "/>
              <a:ea typeface="+mn-lt"/>
              <a:cs typeface="+mn-lt"/>
            </a:endParaRPr>
          </a:p>
          <a:p>
            <a:pPr marL="347345" lvl="1">
              <a:buFont typeface="Arial" panose="020B0604020202020204" pitchFamily="34" charset="0"/>
              <a:buChar char="•"/>
            </a:pPr>
            <a:r>
              <a:rPr lang="en-US" dirty="0" err="1">
                <a:latin typeface="Calibri "/>
                <a:ea typeface="+mn-lt"/>
                <a:cs typeface="+mn-lt"/>
              </a:rPr>
              <a:t>Muntlig</a:t>
            </a:r>
            <a:r>
              <a:rPr lang="en-US" dirty="0">
                <a:latin typeface="Calibri "/>
                <a:ea typeface="+mn-lt"/>
                <a:cs typeface="+mn-lt"/>
              </a:rPr>
              <a:t> og </a:t>
            </a:r>
            <a:r>
              <a:rPr lang="en-US" dirty="0" err="1">
                <a:latin typeface="Calibri "/>
                <a:ea typeface="+mn-lt"/>
                <a:cs typeface="+mn-lt"/>
              </a:rPr>
              <a:t>skriftlig</a:t>
            </a:r>
            <a:r>
              <a:rPr lang="en-US" dirty="0">
                <a:latin typeface="Calibri "/>
                <a:ea typeface="+mn-lt"/>
                <a:cs typeface="+mn-lt"/>
              </a:rPr>
              <a:t> informasjon </a:t>
            </a:r>
            <a:r>
              <a:rPr lang="en-US" dirty="0" err="1">
                <a:latin typeface="Calibri "/>
                <a:ea typeface="+mn-lt"/>
                <a:cs typeface="+mn-lt"/>
              </a:rPr>
              <a:t>skal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gis</a:t>
            </a:r>
            <a:r>
              <a:rPr lang="en-US" dirty="0">
                <a:latin typeface="Calibri "/>
                <a:ea typeface="+mn-lt"/>
                <a:cs typeface="+mn-lt"/>
              </a:rPr>
              <a:t> </a:t>
            </a:r>
            <a:r>
              <a:rPr lang="en-US" dirty="0" err="1">
                <a:latin typeface="Calibri "/>
                <a:ea typeface="+mn-lt"/>
                <a:cs typeface="+mn-lt"/>
              </a:rPr>
              <a:t>på</a:t>
            </a:r>
            <a:r>
              <a:rPr lang="en-US" dirty="0">
                <a:latin typeface="Calibri "/>
                <a:ea typeface="+mn-lt"/>
                <a:cs typeface="+mn-lt"/>
              </a:rPr>
              <a:t> et </a:t>
            </a:r>
            <a:r>
              <a:rPr lang="en-US" dirty="0" err="1">
                <a:latin typeface="Calibri "/>
                <a:ea typeface="+mn-lt"/>
                <a:cs typeface="+mn-lt"/>
              </a:rPr>
              <a:t>språk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deltakeren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behersker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godt</a:t>
            </a:r>
            <a:endParaRPr lang="en-US" dirty="0">
              <a:latin typeface="Calibri "/>
              <a:ea typeface="+mn-lt"/>
              <a:cs typeface="+mn-lt"/>
            </a:endParaRPr>
          </a:p>
          <a:p>
            <a:pPr marL="4445" lvl="1" indent="0">
              <a:buNone/>
            </a:pPr>
            <a:endParaRPr lang="en-US" dirty="0">
              <a:latin typeface="Calibri "/>
              <a:ea typeface="+mn-lt"/>
              <a:cs typeface="+mn-lt"/>
            </a:endParaRPr>
          </a:p>
          <a:p>
            <a:pPr marL="347345" lvl="1">
              <a:buFont typeface="Arial" panose="020B0604020202020204" pitchFamily="34" charset="0"/>
              <a:buChar char="•"/>
            </a:pPr>
            <a:r>
              <a:rPr lang="en-US" dirty="0">
                <a:latin typeface="Calibri "/>
                <a:ea typeface="+mn-lt"/>
                <a:cs typeface="+mn-lt"/>
              </a:rPr>
              <a:t>REK KULMU </a:t>
            </a:r>
            <a:r>
              <a:rPr lang="en-US" dirty="0" err="1">
                <a:latin typeface="Calibri "/>
                <a:ea typeface="+mn-lt"/>
                <a:cs typeface="+mn-lt"/>
              </a:rPr>
              <a:t>vurderer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ikke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informasjonsskriv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på</a:t>
            </a:r>
            <a:r>
              <a:rPr lang="en-US" dirty="0">
                <a:latin typeface="Calibri "/>
                <a:ea typeface="+mn-lt"/>
                <a:cs typeface="+mn-lt"/>
              </a:rPr>
              <a:t> </a:t>
            </a:r>
            <a:r>
              <a:rPr lang="en-US" dirty="0" err="1">
                <a:latin typeface="Calibri "/>
                <a:ea typeface="+mn-lt"/>
                <a:cs typeface="+mn-lt"/>
              </a:rPr>
              <a:t>andre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språk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enn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norsk</a:t>
            </a:r>
            <a:r>
              <a:rPr lang="en-US" dirty="0">
                <a:latin typeface="Calibri "/>
                <a:ea typeface="+mn-lt"/>
                <a:cs typeface="+mn-lt"/>
              </a:rPr>
              <a:t>, det er sponsors </a:t>
            </a:r>
            <a:r>
              <a:rPr lang="en-US" dirty="0" err="1">
                <a:latin typeface="Calibri "/>
                <a:ea typeface="+mn-lt"/>
                <a:cs typeface="+mn-lt"/>
              </a:rPr>
              <a:t>ansvar</a:t>
            </a:r>
            <a:r>
              <a:rPr lang="en-US" dirty="0">
                <a:latin typeface="Calibri "/>
                <a:ea typeface="+mn-lt"/>
                <a:cs typeface="+mn-lt"/>
              </a:rPr>
              <a:t> å </a:t>
            </a:r>
            <a:r>
              <a:rPr lang="en-US" dirty="0" err="1">
                <a:latin typeface="Calibri "/>
                <a:ea typeface="+mn-lt"/>
                <a:cs typeface="+mn-lt"/>
              </a:rPr>
              <a:t>sikre</a:t>
            </a:r>
            <a:r>
              <a:rPr lang="en-US" dirty="0">
                <a:latin typeface="Calibri "/>
                <a:ea typeface="+mn-lt"/>
                <a:cs typeface="+mn-lt"/>
              </a:rPr>
              <a:t> god </a:t>
            </a:r>
            <a:r>
              <a:rPr lang="en-US" dirty="0" err="1">
                <a:latin typeface="Calibri "/>
                <a:ea typeface="+mn-lt"/>
                <a:cs typeface="+mn-lt"/>
              </a:rPr>
              <a:t>kvalitet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på</a:t>
            </a:r>
            <a:r>
              <a:rPr lang="en-US" dirty="0">
                <a:latin typeface="Calibri "/>
                <a:ea typeface="+mn-lt"/>
                <a:cs typeface="+mn-lt"/>
              </a:rPr>
              <a:t> </a:t>
            </a:r>
            <a:r>
              <a:rPr lang="en-US" dirty="0" err="1">
                <a:latin typeface="Calibri "/>
                <a:ea typeface="+mn-lt"/>
                <a:cs typeface="+mn-lt"/>
              </a:rPr>
              <a:t>ev</a:t>
            </a:r>
            <a:r>
              <a:rPr lang="en-US" dirty="0">
                <a:latin typeface="Calibri "/>
                <a:ea typeface="+mn-lt"/>
                <a:cs typeface="+mn-lt"/>
              </a:rPr>
              <a:t>. </a:t>
            </a:r>
            <a:r>
              <a:rPr lang="en-US" dirty="0" err="1">
                <a:latin typeface="Calibri "/>
                <a:ea typeface="+mn-lt"/>
                <a:cs typeface="+mn-lt"/>
              </a:rPr>
              <a:t>oversettelser</a:t>
            </a:r>
            <a:endParaRPr lang="en-US" dirty="0">
              <a:latin typeface="Calibri "/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8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74769" y="640082"/>
            <a:ext cx="6574972" cy="1450980"/>
          </a:xfrm>
        </p:spPr>
        <p:txBody>
          <a:bodyPr>
            <a:normAutofit/>
          </a:bodyPr>
          <a:lstStyle/>
          <a:p>
            <a:r>
              <a:rPr lang="nb-NO" sz="3600">
                <a:solidFill>
                  <a:srgbClr val="424662"/>
                </a:solidFill>
                <a:latin typeface="Calibri "/>
              </a:rPr>
              <a:t>CTR-søknad del 2: </a:t>
            </a:r>
            <a:br>
              <a:rPr lang="nb-NO" sz="3600">
                <a:solidFill>
                  <a:srgbClr val="424662"/>
                </a:solidFill>
                <a:latin typeface="Calibri "/>
              </a:rPr>
            </a:br>
            <a:r>
              <a:rPr lang="nb-NO" sz="3600" b="1">
                <a:solidFill>
                  <a:srgbClr val="424662"/>
                </a:solidFill>
                <a:latin typeface="Calibri "/>
              </a:rPr>
              <a:t>Informasjons- og samtykkeskriv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74769" y="2361536"/>
            <a:ext cx="6574973" cy="35075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sz="2400">
                <a:latin typeface="Calibri "/>
                <a:cs typeface="Calibri"/>
              </a:rPr>
              <a:t>Det anbefales å bruke </a:t>
            </a:r>
            <a:r>
              <a:rPr lang="nb-NO" sz="2400" err="1">
                <a:latin typeface="Calibri "/>
                <a:cs typeface="Calibri"/>
              </a:rPr>
              <a:t>REKs</a:t>
            </a:r>
            <a:r>
              <a:rPr lang="nb-NO" sz="2400">
                <a:latin typeface="Calibri "/>
                <a:cs typeface="Calibri"/>
              </a:rPr>
              <a:t> mal </a:t>
            </a:r>
            <a:r>
              <a:rPr lang="nb-NO" sz="2400" i="1">
                <a:latin typeface="Calibri "/>
                <a:cs typeface="Calibri"/>
              </a:rPr>
              <a:t>Informasjonsskriv legemiddelutprøving (</a:t>
            </a:r>
            <a:r>
              <a:rPr lang="nb-NO" sz="2400" i="1" err="1">
                <a:latin typeface="Calibri "/>
                <a:cs typeface="Calibri"/>
              </a:rPr>
              <a:t>Clinical</a:t>
            </a:r>
            <a:r>
              <a:rPr lang="nb-NO" sz="2400" i="1">
                <a:latin typeface="Calibri "/>
                <a:cs typeface="Calibri"/>
              </a:rPr>
              <a:t> Trials </a:t>
            </a:r>
            <a:r>
              <a:rPr lang="nb-NO" sz="2400" i="1" err="1">
                <a:latin typeface="Calibri "/>
                <a:cs typeface="Calibri"/>
              </a:rPr>
              <a:t>Regulation</a:t>
            </a:r>
            <a:r>
              <a:rPr lang="nb-NO" sz="2400" i="1">
                <a:latin typeface="Calibri "/>
                <a:cs typeface="Calibri"/>
              </a:rPr>
              <a:t> (CTR))</a:t>
            </a:r>
            <a:r>
              <a:rPr lang="nb-NO" sz="2400">
                <a:latin typeface="Calibri "/>
                <a:cs typeface="Calibri"/>
              </a:rPr>
              <a:t> som er</a:t>
            </a:r>
            <a:r>
              <a:rPr lang="nb-NO" sz="2400" i="1">
                <a:latin typeface="Calibri "/>
                <a:cs typeface="Calibri"/>
              </a:rPr>
              <a:t> </a:t>
            </a:r>
            <a:r>
              <a:rPr lang="nb-NO" sz="2400">
                <a:latin typeface="Calibri "/>
                <a:cs typeface="Calibri"/>
              </a:rPr>
              <a:t>tilgjengelig på </a:t>
            </a:r>
            <a:r>
              <a:rPr lang="nb-NO" sz="2400" err="1">
                <a:latin typeface="Calibri "/>
                <a:cs typeface="Calibri"/>
              </a:rPr>
              <a:t>REKs</a:t>
            </a:r>
            <a:r>
              <a:rPr lang="nb-NO" sz="2400">
                <a:latin typeface="Calibri "/>
                <a:cs typeface="Calibri"/>
              </a:rPr>
              <a:t> hjemmesider</a:t>
            </a:r>
          </a:p>
          <a:p>
            <a:pPr marL="0" indent="0">
              <a:buNone/>
            </a:pPr>
            <a:endParaRPr lang="en-US" sz="2400">
              <a:latin typeface="Calibri 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400">
                <a:latin typeface="Calibri "/>
                <a:cs typeface="Calibri"/>
              </a:rPr>
              <a:t>Malen er tilpasset </a:t>
            </a:r>
            <a:r>
              <a:rPr lang="nb-NO" sz="2400" err="1">
                <a:latin typeface="Calibri "/>
                <a:cs typeface="Calibri"/>
              </a:rPr>
              <a:t>CTRs</a:t>
            </a:r>
            <a:r>
              <a:rPr lang="nb-NO" sz="2400">
                <a:latin typeface="Calibri "/>
                <a:cs typeface="Calibri"/>
              </a:rPr>
              <a:t> krav til informert samtykke, slik de er beskrevet i artikkel 29 i CTR</a:t>
            </a:r>
          </a:p>
          <a:p>
            <a:pPr marL="0" indent="0">
              <a:buNone/>
            </a:pPr>
            <a:endParaRPr lang="nb-NO">
              <a:latin typeface="Calibri 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>
                <a:latin typeface="Calibri "/>
                <a:ea typeface="Calibri"/>
                <a:cs typeface="Calibri"/>
              </a:rPr>
              <a:t>Det skal ikke oppgis behandlingsgrunnlag etter GDPR, dette er institusjonens og sponsors ansvar å informere om</a:t>
            </a:r>
          </a:p>
        </p:txBody>
      </p:sp>
      <p:pic>
        <p:nvPicPr>
          <p:cNvPr id="5" name="Picture 4" descr="Skrivebord med stetoskop og datatastatur">
            <a:extLst>
              <a:ext uri="{FF2B5EF4-FFF2-40B4-BE49-F238E27FC236}">
                <a16:creationId xmlns:a16="http://schemas.microsoft.com/office/drawing/2014/main" id="{469A6ABC-8504-0C44-5754-8D422C00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43" r="-1" b="-1"/>
          <a:stretch/>
        </p:blipFill>
        <p:spPr>
          <a:xfrm>
            <a:off x="-1264257" y="-105355"/>
            <a:ext cx="5322163" cy="70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CDA594-D8BE-0213-E732-615F929D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198" y="491913"/>
            <a:ext cx="6587613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424662"/>
                </a:solidFill>
                <a:latin typeface="Calibri "/>
              </a:rPr>
              <a:t>Agenda</a:t>
            </a:r>
          </a:p>
        </p:txBody>
      </p:sp>
      <p:pic>
        <p:nvPicPr>
          <p:cNvPr id="5" name="Plassholder for innhold 4" descr="Nærbilde av hevede hender på kontoropplæring med høyttaler ute av fokus i bakgrunnen">
            <a:extLst>
              <a:ext uri="{FF2B5EF4-FFF2-40B4-BE49-F238E27FC236}">
                <a16:creationId xmlns:a16="http://schemas.microsoft.com/office/drawing/2014/main" id="{4C42EAF2-1290-13B9-1858-45D3FD93C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7249" b="-2"/>
          <a:stretch/>
        </p:blipFill>
        <p:spPr>
          <a:xfrm>
            <a:off x="633999" y="640080"/>
            <a:ext cx="4001315" cy="558810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28D69B-A64C-0840-5DDF-2F777292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5458" y="2011680"/>
            <a:ext cx="6587613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>
              <a:buSzPct val="80000"/>
              <a:buFont typeface="Arial" panose="020B0604020202020204" pitchFamily="34" charset="0"/>
              <a:buChar char="•"/>
            </a:pPr>
            <a:r>
              <a:rPr lang="en-US" sz="2200" err="1">
                <a:latin typeface="Calibri"/>
                <a:cs typeface="Calibri"/>
              </a:rPr>
              <a:t>Organisering</a:t>
            </a:r>
            <a:r>
              <a:rPr lang="en-US" sz="2200">
                <a:latin typeface="Calibri"/>
                <a:cs typeface="Calibri"/>
              </a:rPr>
              <a:t> av REK KULMU</a:t>
            </a:r>
            <a:endParaRPr lang="nb-NO"/>
          </a:p>
          <a:p>
            <a:pPr marL="4445" lvl="1" indent="0">
              <a:buSzPct val="80000"/>
              <a:buNone/>
            </a:pPr>
            <a:endParaRPr lang="en-US" sz="2200">
              <a:latin typeface="Calibri"/>
              <a:ea typeface="Calibri"/>
              <a:cs typeface="Calibri"/>
            </a:endParaRPr>
          </a:p>
          <a:p>
            <a:pPr marL="347345" lvl="1">
              <a:buSzPct val="80000"/>
              <a:buFont typeface="Arial" panose="020B0604020202020204" pitchFamily="34" charset="0"/>
              <a:buChar char="•"/>
            </a:pPr>
            <a:r>
              <a:rPr lang="en-US" sz="2200" err="1">
                <a:latin typeface="Calibri"/>
                <a:cs typeface="Calibri"/>
              </a:rPr>
              <a:t>Hva</a:t>
            </a:r>
            <a:r>
              <a:rPr lang="en-US" sz="2200">
                <a:latin typeface="Calibri"/>
                <a:cs typeface="Calibri"/>
              </a:rPr>
              <a:t> </a:t>
            </a:r>
            <a:r>
              <a:rPr lang="en-US" sz="2200" err="1">
                <a:latin typeface="Calibri"/>
                <a:cs typeface="Calibri"/>
              </a:rPr>
              <a:t>vurderer</a:t>
            </a:r>
            <a:r>
              <a:rPr lang="en-US" sz="2200">
                <a:latin typeface="Calibri"/>
                <a:cs typeface="Calibri"/>
              </a:rPr>
              <a:t> REK KULMU under CTR </a:t>
            </a:r>
            <a:endParaRPr lang="en-US" sz="2200">
              <a:latin typeface="Calibri"/>
              <a:ea typeface="Calibri"/>
              <a:cs typeface="Calibri"/>
            </a:endParaRPr>
          </a:p>
          <a:p>
            <a:pPr marL="4445" lvl="1" indent="0">
              <a:buSzPct val="80000"/>
              <a:buNone/>
            </a:pPr>
            <a:endParaRPr lang="en-US" sz="2200">
              <a:latin typeface="Calibri"/>
              <a:ea typeface="Calibri"/>
              <a:cs typeface="Calibri"/>
            </a:endParaRPr>
          </a:p>
          <a:p>
            <a:pPr marL="347345" lvl="1">
              <a:buSzPct val="80000"/>
              <a:buFont typeface="Arial" panose="020B0604020202020204" pitchFamily="34" charset="0"/>
              <a:buChar char="•"/>
            </a:pPr>
            <a:r>
              <a:rPr lang="en-US" sz="2200" err="1">
                <a:latin typeface="Calibri"/>
                <a:cs typeface="Calibri"/>
              </a:rPr>
              <a:t>Endringsmeldinger</a:t>
            </a:r>
            <a:endParaRPr lang="en-US" sz="2200" err="1">
              <a:latin typeface="Calibri"/>
              <a:ea typeface="Calibri"/>
              <a:cs typeface="Calibri"/>
            </a:endParaRPr>
          </a:p>
          <a:p>
            <a:pPr marL="4445" lvl="1" indent="0">
              <a:buSzPct val="80000"/>
              <a:buNone/>
            </a:pPr>
            <a:endParaRPr lang="en-US" sz="2200">
              <a:latin typeface="Calibri"/>
              <a:ea typeface="Calibri"/>
              <a:cs typeface="Calibri"/>
            </a:endParaRPr>
          </a:p>
          <a:p>
            <a:pPr marL="347345" lvl="1">
              <a:buSzPct val="80000"/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cs typeface="Calibri"/>
              </a:rPr>
              <a:t>ICH-GCP R3</a:t>
            </a:r>
            <a:endParaRPr lang="en-US" sz="2200">
              <a:latin typeface="Calibri"/>
              <a:ea typeface="Calibri Light" panose="020F0302020204030204"/>
              <a:cs typeface="Calibri Light" panose="020F0302020204030204"/>
            </a:endParaRPr>
          </a:p>
          <a:p>
            <a:pPr marL="347345" lvl="1">
              <a:buSzPct val="80000"/>
              <a:buFont typeface="Arial" panose="020B0604020202020204" pitchFamily="34" charset="0"/>
              <a:buChar char="•"/>
            </a:pPr>
            <a:endParaRPr lang="en-US" sz="2200">
              <a:latin typeface="Calibri"/>
              <a:ea typeface="Calibri"/>
              <a:cs typeface="Calibri"/>
            </a:endParaRPr>
          </a:p>
          <a:p>
            <a:pPr marL="347345" lvl="1">
              <a:buSzPct val="80000"/>
              <a:buFont typeface="Arial" panose="020B0604020202020204" pitchFamily="34" charset="0"/>
              <a:buChar char="•"/>
            </a:pPr>
            <a:r>
              <a:rPr lang="en-US" sz="2200" err="1">
                <a:latin typeface="Calibri"/>
                <a:ea typeface="Calibri"/>
                <a:cs typeface="Calibri"/>
              </a:rPr>
              <a:t>Ofte</a:t>
            </a:r>
            <a:r>
              <a:rPr lang="en-US" sz="2200"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latin typeface="Calibri"/>
                <a:ea typeface="Calibri"/>
                <a:cs typeface="Calibri"/>
              </a:rPr>
              <a:t>stilte</a:t>
            </a:r>
            <a:r>
              <a:rPr lang="en-US" sz="2200">
                <a:latin typeface="Calibri"/>
                <a:ea typeface="Calibri"/>
                <a:cs typeface="Calibri"/>
              </a:rPr>
              <a:t> </a:t>
            </a:r>
            <a:r>
              <a:rPr lang="en-US" sz="2200" err="1">
                <a:latin typeface="Calibri"/>
                <a:ea typeface="Calibri"/>
                <a:cs typeface="Calibri"/>
              </a:rPr>
              <a:t>spørsmål</a:t>
            </a:r>
            <a:endParaRPr lang="en-US" sz="2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139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769" y="639568"/>
            <a:ext cx="6574972" cy="14507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>
                <a:solidFill>
                  <a:srgbClr val="424662"/>
                </a:solidFill>
                <a:latin typeface="Calibri "/>
              </a:rPr>
              <a:t>CTR-søknad del 2: </a:t>
            </a:r>
            <a:br>
              <a:rPr lang="nb-NO" sz="3600">
                <a:latin typeface="Calibri "/>
              </a:rPr>
            </a:br>
            <a:r>
              <a:rPr lang="nb-NO" sz="3600" b="1">
                <a:solidFill>
                  <a:srgbClr val="424662"/>
                </a:solidFill>
                <a:latin typeface="Calibri "/>
              </a:rPr>
              <a:t>Krav til utprøver og studiesenter</a:t>
            </a:r>
            <a:endParaRPr lang="en-US" sz="3600" b="1" err="1">
              <a:solidFill>
                <a:srgbClr val="424662"/>
              </a:solidFill>
              <a:latin typeface="Calibri "/>
            </a:endParaRPr>
          </a:p>
        </p:txBody>
      </p:sp>
      <p:pic>
        <p:nvPicPr>
          <p:cNvPr id="6" name="Picture 5" descr="Åpne dører">
            <a:extLst>
              <a:ext uri="{FF2B5EF4-FFF2-40B4-BE49-F238E27FC236}">
                <a16:creationId xmlns:a16="http://schemas.microsoft.com/office/drawing/2014/main" id="{50455576-7126-8E58-97F9-AD683BA8A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73" r="9669" b="-1"/>
          <a:stretch/>
        </p:blipFill>
        <p:spPr>
          <a:xfrm>
            <a:off x="-1296064" y="-95416"/>
            <a:ext cx="5391641" cy="71609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767FD-7A81-51BC-D1F1-2502BB686A50}"/>
              </a:ext>
            </a:extLst>
          </p:cNvPr>
          <p:cNvSpPr>
            <a:spLocks noGrp="1"/>
          </p:cNvSpPr>
          <p:nvPr/>
        </p:nvSpPr>
        <p:spPr>
          <a:xfrm>
            <a:off x="4974769" y="2230404"/>
            <a:ext cx="6574973" cy="36701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>
                <a:latin typeface="Calibri "/>
              </a:rPr>
              <a:t>Hovedutprøver (PI)</a:t>
            </a:r>
            <a:endParaRPr lang="nb-NO" dirty="0"/>
          </a:p>
          <a:p>
            <a:r>
              <a:rPr lang="nb-NO" sz="2200" dirty="0">
                <a:latin typeface="Calibri "/>
              </a:rPr>
              <a:t>DOI (</a:t>
            </a:r>
            <a:r>
              <a:rPr lang="nb-NO" sz="2200" dirty="0" err="1">
                <a:latin typeface="Calibri "/>
              </a:rPr>
              <a:t>Declaration</a:t>
            </a:r>
            <a:r>
              <a:rPr lang="nb-NO" sz="2200" dirty="0">
                <a:latin typeface="Calibri "/>
              </a:rPr>
              <a:t> </a:t>
            </a:r>
            <a:r>
              <a:rPr lang="nb-NO" sz="2200" dirty="0" err="1">
                <a:latin typeface="Calibri "/>
              </a:rPr>
              <a:t>of</a:t>
            </a:r>
            <a:r>
              <a:rPr lang="nb-NO" sz="2200" dirty="0">
                <a:latin typeface="Calibri "/>
              </a:rPr>
              <a:t> </a:t>
            </a:r>
            <a:r>
              <a:rPr lang="nb-NO" sz="2200" dirty="0" err="1">
                <a:latin typeface="Calibri "/>
              </a:rPr>
              <a:t>Interest</a:t>
            </a:r>
            <a:r>
              <a:rPr lang="nb-NO" sz="2200" dirty="0">
                <a:latin typeface="Calibri "/>
              </a:rPr>
              <a:t>)</a:t>
            </a:r>
          </a:p>
          <a:p>
            <a:r>
              <a:rPr lang="nb-NO" sz="2200" dirty="0">
                <a:latin typeface="Calibri "/>
              </a:rPr>
              <a:t>CV</a:t>
            </a:r>
          </a:p>
          <a:p>
            <a:pPr lvl="2"/>
            <a:r>
              <a:rPr lang="nb-NO" sz="1600" dirty="0">
                <a:latin typeface="Calibri "/>
              </a:rPr>
              <a:t>Det må fremkomme i CV hva slags kompetanse utprøver har knyttet til klinisk forskning, inkludert:</a:t>
            </a:r>
            <a:endParaRPr lang="nb-NO" sz="1600" dirty="0">
              <a:latin typeface="Calibri "/>
              <a:ea typeface="Calibri"/>
              <a:cs typeface="Calibri"/>
            </a:endParaRPr>
          </a:p>
          <a:p>
            <a:pPr marL="1480820" lvl="4">
              <a:buSzPct val="90000"/>
            </a:pPr>
            <a:r>
              <a:rPr lang="nb-NO" sz="1600" dirty="0">
                <a:latin typeface="Calibri "/>
              </a:rPr>
              <a:t>Erfaring med pasientgruppen og behandling av denne</a:t>
            </a:r>
            <a:endParaRPr lang="nb-NO" sz="1600" dirty="0">
              <a:latin typeface="Calibri "/>
              <a:ea typeface="Calibri" panose="020F0502020204030204"/>
              <a:cs typeface="Calibri"/>
            </a:endParaRPr>
          </a:p>
          <a:p>
            <a:pPr marL="1480820" lvl="4">
              <a:buSzPct val="90000"/>
            </a:pPr>
            <a:r>
              <a:rPr lang="nb-NO" sz="1600" dirty="0">
                <a:latin typeface="Calibri "/>
              </a:rPr>
              <a:t>Erfaring med klinisk forskning</a:t>
            </a:r>
          </a:p>
          <a:p>
            <a:pPr marL="1480820" lvl="4">
              <a:buSzPct val="90000"/>
            </a:pPr>
            <a:r>
              <a:rPr lang="nb-NO" sz="1600" dirty="0">
                <a:latin typeface="Calibri "/>
              </a:rPr>
              <a:t>Kjennskap til Good Clinical </a:t>
            </a:r>
            <a:r>
              <a:rPr lang="nb-NO" sz="1600" dirty="0" err="1">
                <a:latin typeface="Calibri "/>
              </a:rPr>
              <a:t>Practice</a:t>
            </a:r>
            <a:r>
              <a:rPr lang="nb-NO" sz="1600" dirty="0">
                <a:latin typeface="Calibri "/>
              </a:rPr>
              <a:t> (GCP) R3 (alternativt legge ved GCP-kursbevis)</a:t>
            </a:r>
            <a:endParaRPr lang="nb-NO" sz="1600" dirty="0">
              <a:latin typeface="Calibri "/>
              <a:cs typeface="Calibri"/>
            </a:endParaRPr>
          </a:p>
          <a:p>
            <a:pPr marL="0" lvl="1" indent="0">
              <a:buSzPct val="90000"/>
              <a:buNone/>
            </a:pPr>
            <a:r>
              <a:rPr lang="nb-NO" sz="2200" dirty="0">
                <a:latin typeface="Calibri "/>
                <a:ea typeface="Calibri" panose="020F0502020204030204"/>
                <a:cs typeface="Calibri"/>
              </a:rPr>
              <a:t>Studieteamet</a:t>
            </a:r>
          </a:p>
          <a:p>
            <a:pPr marL="342900" lvl="1" indent="-342900"/>
            <a:r>
              <a:rPr lang="nb-NO" sz="2200" dirty="0">
                <a:latin typeface="Calibri "/>
                <a:ea typeface="Calibri" panose="020F0502020204030204"/>
                <a:cs typeface="Calibri"/>
              </a:rPr>
              <a:t>Må ha kompetanse på pasientgruppen det skal forskes på, for eksempel kompetanse innen pediatri i </a:t>
            </a:r>
            <a:r>
              <a:rPr lang="nb-NO" sz="2200" dirty="0" err="1">
                <a:latin typeface="Calibri "/>
                <a:ea typeface="Calibri" panose="020F0502020204030204"/>
                <a:cs typeface="Calibri"/>
              </a:rPr>
              <a:t>barnestudier</a:t>
            </a:r>
            <a:r>
              <a:rPr lang="nb-NO" sz="2200" dirty="0">
                <a:latin typeface="Calibri "/>
                <a:ea typeface="Calibri" panose="020F0502020204030204"/>
                <a:cs typeface="Calibri"/>
              </a:rPr>
              <a:t>, beskrives i Site Suitability skjema</a:t>
            </a:r>
            <a:endParaRPr lang="nb-NO" dirty="0">
              <a:ea typeface="Calibri Light" panose="020F0302020204030204"/>
              <a:cs typeface="Calibri Light" panose="020F0302020204030204"/>
            </a:endParaRPr>
          </a:p>
          <a:p>
            <a:pPr marL="0" indent="0">
              <a:buNone/>
            </a:pPr>
            <a:endParaRPr lang="nb-NO" sz="2400" dirty="0">
              <a:latin typeface="Calibri 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313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811" y="1835737"/>
            <a:ext cx="7178289" cy="4220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lvl="1">
              <a:buFont typeface="Arial" panose="020B0604020202020204" pitchFamily="34" charset="0"/>
              <a:buChar char="•"/>
            </a:pPr>
            <a:r>
              <a:rPr lang="nb-NO" sz="1800">
                <a:latin typeface="Calibri "/>
                <a:ea typeface="Calibri"/>
                <a:cs typeface="Calibri"/>
              </a:rPr>
              <a:t>Dersom det skal lagres biologisk materiale </a:t>
            </a:r>
            <a:r>
              <a:rPr lang="nb-NO" sz="1800" b="1">
                <a:latin typeface="Calibri "/>
                <a:ea typeface="Calibri"/>
                <a:cs typeface="Calibri"/>
              </a:rPr>
              <a:t>i Norge i  &gt;2 måneder </a:t>
            </a:r>
            <a:r>
              <a:rPr lang="nb-NO" sz="1800">
                <a:latin typeface="Calibri "/>
                <a:ea typeface="Calibri"/>
                <a:cs typeface="Calibri"/>
              </a:rPr>
              <a:t>som en del av studien, må dette lagres i en spesifikk forskningsbiobank knyttet til prosjektet </a:t>
            </a:r>
          </a:p>
          <a:p>
            <a:pPr marL="4445" lvl="1" indent="0">
              <a:buNone/>
            </a:pPr>
            <a:endParaRPr lang="en-US" sz="1800">
              <a:latin typeface="Calibri "/>
              <a:ea typeface="Calibri"/>
              <a:cs typeface="Calibri"/>
            </a:endParaRPr>
          </a:p>
          <a:p>
            <a:pPr marL="347345" lvl="1">
              <a:buFont typeface="Arial,Sans-Serif" panose="020B0604020202020204" pitchFamily="34" charset="0"/>
              <a:buChar char="•"/>
            </a:pPr>
            <a:r>
              <a:rPr lang="nb-NO" sz="1800">
                <a:latin typeface="Calibri"/>
                <a:ea typeface="Calibri"/>
                <a:cs typeface="Calibri"/>
              </a:rPr>
              <a:t>Godkjennelse av studien innebærer godkjennelse av at det opprettes </a:t>
            </a:r>
            <a:r>
              <a:rPr lang="nb-NO" sz="1800" b="1">
                <a:latin typeface="Calibri"/>
                <a:ea typeface="Calibri"/>
                <a:cs typeface="Calibri"/>
              </a:rPr>
              <a:t>studiespesifikk biobank</a:t>
            </a: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7345" lvl="1">
              <a:buFont typeface="Arial" panose="020B0604020202020204" pitchFamily="34" charset="0"/>
              <a:buChar char="•"/>
            </a:pPr>
            <a:endParaRPr lang="nb-NO" sz="1800">
              <a:latin typeface="Calibri "/>
              <a:ea typeface="Calibri"/>
              <a:cs typeface="Calibri"/>
            </a:endParaRPr>
          </a:p>
          <a:p>
            <a:pPr marL="347345" lvl="1">
              <a:buFont typeface="Arial" panose="020B0604020202020204" pitchFamily="34" charset="0"/>
              <a:buChar char="•"/>
            </a:pPr>
            <a:r>
              <a:rPr lang="nb-NO" sz="1800">
                <a:latin typeface="Calibri "/>
                <a:ea typeface="Calibri"/>
                <a:cs typeface="Calibri"/>
              </a:rPr>
              <a:t>Det må fremkomme - av søknad og i informasjonsskriv - </a:t>
            </a:r>
            <a:r>
              <a:rPr lang="nb-NO" sz="1800" b="1">
                <a:latin typeface="Calibri "/>
                <a:ea typeface="Calibri"/>
                <a:cs typeface="Calibri"/>
              </a:rPr>
              <a:t>en dato for når biobanken opphører og materialet destrueres</a:t>
            </a:r>
            <a:endParaRPr lang="nb-NO" sz="1800">
              <a:latin typeface="Calibri "/>
              <a:ea typeface="Calibri"/>
              <a:cs typeface="Calibri"/>
            </a:endParaRPr>
          </a:p>
          <a:p>
            <a:pPr marL="347345" lvl="1">
              <a:buChar char="•"/>
            </a:pPr>
            <a:endParaRPr lang="nb-NO" sz="1800" b="1">
              <a:latin typeface="Calibri "/>
              <a:ea typeface="Calibri"/>
              <a:cs typeface="Calibri"/>
            </a:endParaRPr>
          </a:p>
          <a:p>
            <a:pPr marL="347345" lvl="1">
              <a:buFont typeface="Arial" panose="020B0604020202020204" pitchFamily="34" charset="0"/>
              <a:buChar char="•"/>
            </a:pPr>
            <a:r>
              <a:rPr lang="nb-NO" sz="1800" b="1">
                <a:latin typeface="Calibri "/>
                <a:ea typeface="Calibri"/>
                <a:cs typeface="Calibri"/>
              </a:rPr>
              <a:t>Studiespesifikke forskningsbiobanker </a:t>
            </a:r>
            <a:r>
              <a:rPr lang="nb-NO" sz="1800">
                <a:latin typeface="Calibri "/>
                <a:ea typeface="Calibri"/>
                <a:cs typeface="Calibri"/>
              </a:rPr>
              <a:t>opphører når analysene er avsluttet; normalt innen 2-5 år etter siste pasientbesøk</a:t>
            </a:r>
          </a:p>
          <a:p>
            <a:pPr marL="4445" lvl="1" indent="0">
              <a:buNone/>
            </a:pPr>
            <a:endParaRPr lang="nb-NO" sz="1800">
              <a:latin typeface="Calibri "/>
            </a:endParaRPr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08BF8BF3-9D73-ADDF-5023-F598F56AC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30" r="2" b="2"/>
          <a:stretch/>
        </p:blipFill>
        <p:spPr>
          <a:xfrm>
            <a:off x="-1353827" y="0"/>
            <a:ext cx="5370056" cy="7132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D5978-249F-4EEA-7194-93CAAA6FE05E}"/>
              </a:ext>
            </a:extLst>
          </p:cNvPr>
          <p:cNvSpPr txBox="1"/>
          <p:nvPr/>
        </p:nvSpPr>
        <p:spPr>
          <a:xfrm>
            <a:off x="4396735" y="491932"/>
            <a:ext cx="5311739" cy="1138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3600" spc="-120" baseline="0">
                <a:solidFill>
                  <a:srgbClr val="424662"/>
                </a:solidFill>
                <a:latin typeface="Calibri "/>
                <a:ea typeface="+mj-ea"/>
                <a:cs typeface="+mj-cs"/>
              </a:defRPr>
            </a:lvl1pPr>
          </a:lstStyle>
          <a:p>
            <a:r>
              <a:rPr lang="nb-NO"/>
              <a:t>CTR-søknad del 2: </a:t>
            </a:r>
            <a:r>
              <a:rPr lang="en-GB"/>
              <a:t>​</a:t>
            </a:r>
            <a:br>
              <a:rPr lang="en-GB"/>
            </a:br>
            <a:r>
              <a:rPr lang="nb-NO" b="1"/>
              <a:t>Biologisk materiale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446853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120" y="171560"/>
            <a:ext cx="9130771" cy="14507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b="1">
                <a:solidFill>
                  <a:srgbClr val="424662"/>
                </a:solidFill>
                <a:latin typeface="Calibri "/>
              </a:rPr>
              <a:t>Fremtidig forskning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003" y="1660401"/>
            <a:ext cx="6574973" cy="41254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</a:rPr>
              <a:t>Dersom biologisk materiale skal brukes til forskning utenfor studien, skal deltakere </a:t>
            </a:r>
            <a:r>
              <a:rPr lang="nb-NO" sz="1600" b="1" dirty="0">
                <a:latin typeface="Calibri "/>
              </a:rPr>
              <a:t>separat og aktivt samtykke </a:t>
            </a:r>
            <a:r>
              <a:rPr lang="nb-NO" sz="1600" dirty="0">
                <a:latin typeface="Calibri "/>
              </a:rPr>
              <a:t>til dette; det kan ikke være et krav for deltakelse i selve studien </a:t>
            </a: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600" dirty="0">
              <a:latin typeface="Calibri 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</a:rPr>
              <a:t>Det finnes egen mal for slikt samtykke på REK sine hjemmesider</a:t>
            </a:r>
            <a:endParaRPr lang="nb-NO" sz="1600" dirty="0">
              <a:latin typeface="Calibri "/>
              <a:ea typeface="Calibri"/>
              <a:cs typeface="Calibri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600" dirty="0">
              <a:latin typeface="Calibri "/>
              <a:ea typeface="Calibri"/>
              <a:cs typeface="Calibri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  <a:ea typeface="Calibri"/>
                <a:cs typeface="Calibri"/>
              </a:rPr>
              <a:t>Formålet med den fremtidige bruken må være tematisk avgrenset til </a:t>
            </a:r>
            <a:r>
              <a:rPr lang="nb-NO" sz="1600" b="1" dirty="0">
                <a:latin typeface="Calibri "/>
                <a:ea typeface="Calibri" panose="020F0502020204030204"/>
                <a:cs typeface="Calibri" panose="020F0502020204030204"/>
              </a:rPr>
              <a:t>nærmere bestemte, bredt definerte forskningsformål</a:t>
            </a: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600" b="0" i="0" dirty="0">
              <a:effectLst/>
              <a:latin typeface="Calibri "/>
              <a:cs typeface="Calibri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</a:rPr>
              <a:t>Lagring av prøver i Norge krever opprettelse av generell biobank godkjent av regionale REK</a:t>
            </a: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600" dirty="0">
              <a:latin typeface="Calibri 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</a:rPr>
              <a:t>Dersom det kan være aktuelt å bruke innsamlede opplysninger og materiale til andre formål senere, bør det planlegges for dette allerede når man søker ved å opprette register og generell biobank, og innhente bredt samtykke fra deltakerne </a:t>
            </a: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600" dirty="0">
              <a:latin typeface="Calibri "/>
            </a:endParaRPr>
          </a:p>
          <a:p>
            <a:pPr marL="347345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Calibri "/>
              </a:rPr>
              <a:t>Lagring av prøver i utlandet er underlagt regelverket i landet hvor prøvene oppbevares</a:t>
            </a:r>
            <a:endParaRPr lang="nb-NO" sz="1600" dirty="0">
              <a:latin typeface="Calibri "/>
              <a:cs typeface="Calibri"/>
            </a:endParaRPr>
          </a:p>
          <a:p>
            <a:pPr marL="4445" lvl="1" indent="0">
              <a:spcBef>
                <a:spcPts val="0"/>
              </a:spcBef>
              <a:buNone/>
            </a:pPr>
            <a:endParaRPr lang="nb-NO" sz="1600" dirty="0">
              <a:highlight>
                <a:srgbClr val="FFFF00"/>
              </a:highlight>
              <a:latin typeface="Calibri "/>
              <a:ea typeface="Calibri"/>
              <a:cs typeface="Calibri"/>
            </a:endParaRPr>
          </a:p>
        </p:txBody>
      </p:sp>
      <p:pic>
        <p:nvPicPr>
          <p:cNvPr id="5" name="Picture 4" descr="Person som bruker mikroområde">
            <a:extLst>
              <a:ext uri="{FF2B5EF4-FFF2-40B4-BE49-F238E27FC236}">
                <a16:creationId xmlns:a16="http://schemas.microsoft.com/office/drawing/2014/main" id="{5ED27412-FD9E-1AAB-A4E4-DC93F9D76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5" r="40241" b="-1"/>
          <a:stretch/>
        </p:blipFill>
        <p:spPr>
          <a:xfrm>
            <a:off x="-1235013" y="-29414"/>
            <a:ext cx="5207808" cy="69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4000">
                <a:solidFill>
                  <a:srgbClr val="424662"/>
                </a:solidFill>
                <a:latin typeface="Calibri "/>
              </a:rPr>
              <a:t>CTR-søknad: </a:t>
            </a:r>
            <a:br>
              <a:rPr lang="nb-NO" sz="4000">
                <a:solidFill>
                  <a:srgbClr val="424662"/>
                </a:solidFill>
                <a:latin typeface="Calibri "/>
              </a:rPr>
            </a:br>
            <a:r>
              <a:rPr lang="nb-NO" sz="4000" b="1" err="1">
                <a:solidFill>
                  <a:srgbClr val="424662"/>
                </a:solidFill>
                <a:latin typeface="Calibri "/>
              </a:rPr>
              <a:t>Formaliakrav</a:t>
            </a:r>
            <a:endParaRPr lang="en-US" sz="4000" b="1">
              <a:solidFill>
                <a:srgbClr val="424662"/>
              </a:solidFill>
              <a:latin typeface="Calibri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609" y="2019495"/>
            <a:ext cx="6877083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ffectLst/>
                <a:latin typeface="Calibri "/>
                <a:ea typeface="Times New Roman" panose="02020603050405020304" pitchFamily="18" charset="0"/>
                <a:cs typeface="Arial"/>
              </a:rPr>
              <a:t>Søknadsdokumenter i CTIS skal navngis etter</a:t>
            </a:r>
            <a:r>
              <a:rPr lang="nb-NO" dirty="0">
                <a:latin typeface="Calibri "/>
                <a:ea typeface="Times New Roman" panose="02020603050405020304" pitchFamily="18" charset="0"/>
                <a:cs typeface="Arial"/>
              </a:rPr>
              <a:t> bestemte regler</a:t>
            </a:r>
            <a:endParaRPr lang="nb-NO" b="1" dirty="0">
              <a:latin typeface="Calibri "/>
              <a:ea typeface="Calibri"/>
              <a:cs typeface="Calibri"/>
            </a:endParaRPr>
          </a:p>
          <a:p>
            <a:r>
              <a:rPr lang="nb-NO" dirty="0">
                <a:latin typeface="Calibri "/>
                <a:ea typeface="Times New Roman" panose="02020603050405020304" pitchFamily="18" charset="0"/>
                <a:cs typeface="Arial"/>
              </a:rPr>
              <a:t>Dersom</a:t>
            </a:r>
            <a:r>
              <a:rPr lang="nb-NO" dirty="0">
                <a:latin typeface="Calibri "/>
              </a:rPr>
              <a:t> det etterspørres reviderte dokumenter i vurderingsfasen, skal disse legges til søknaden med </a:t>
            </a:r>
            <a:r>
              <a:rPr lang="nb-NO" b="1" dirty="0">
                <a:latin typeface="Calibri "/>
              </a:rPr>
              <a:t>markerte endringer (</a:t>
            </a:r>
            <a:r>
              <a:rPr lang="nb-NO" b="1" dirty="0" err="1">
                <a:latin typeface="Calibri "/>
              </a:rPr>
              <a:t>track</a:t>
            </a:r>
            <a:r>
              <a:rPr lang="nb-NO" b="1" dirty="0">
                <a:latin typeface="Calibri "/>
              </a:rPr>
              <a:t> </a:t>
            </a:r>
            <a:r>
              <a:rPr lang="nb-NO" b="1" dirty="0" err="1">
                <a:latin typeface="Calibri "/>
              </a:rPr>
              <a:t>changes</a:t>
            </a:r>
            <a:r>
              <a:rPr lang="nb-NO" b="1" dirty="0">
                <a:latin typeface="Calibri "/>
              </a:rPr>
              <a:t>)</a:t>
            </a:r>
          </a:p>
          <a:p>
            <a:r>
              <a:rPr lang="nb-NO" dirty="0">
                <a:latin typeface="Calibri "/>
                <a:ea typeface="Calibri"/>
                <a:cs typeface="Calibri"/>
              </a:rPr>
              <a:t>Revidert dokument skal legges "oppå" tidligere versjon av dokumentet i </a:t>
            </a:r>
            <a:r>
              <a:rPr lang="nb-NO" dirty="0" err="1">
                <a:latin typeface="Calibri "/>
                <a:ea typeface="Calibri"/>
                <a:cs typeface="Calibri"/>
              </a:rPr>
              <a:t>dossieren</a:t>
            </a:r>
            <a:r>
              <a:rPr lang="nb-NO" dirty="0">
                <a:latin typeface="Calibri "/>
                <a:ea typeface="Calibri"/>
                <a:cs typeface="Calibri"/>
              </a:rPr>
              <a:t> i CTIS, ikke som nytt/separat dokument eller i responsen til merknaden</a:t>
            </a:r>
          </a:p>
        </p:txBody>
      </p:sp>
      <p:pic>
        <p:nvPicPr>
          <p:cNvPr id="32" name="Picture 31" descr="Stabler av papir">
            <a:extLst>
              <a:ext uri="{FF2B5EF4-FFF2-40B4-BE49-F238E27FC236}">
                <a16:creationId xmlns:a16="http://schemas.microsoft.com/office/drawing/2014/main" id="{68E6D7E2-C5ED-4CF1-2CAC-881AB3140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87" r="20463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365137-23F7-40ED-B9B3-94FE3D10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81C2F8-5B33-0CF7-5613-86ECBF7B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1178052"/>
            <a:ext cx="6751881" cy="4501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000" err="1">
                <a:solidFill>
                  <a:schemeClr val="bg1"/>
                </a:solidFill>
                <a:latin typeface="Calibri "/>
              </a:rPr>
              <a:t>Endringsmeldinger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71116"/>
            <a:ext cx="0" cy="2715768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62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1381065"/>
            <a:ext cx="3152482" cy="5282453"/>
          </a:xfrm>
        </p:spPr>
        <p:txBody>
          <a:bodyPr anchor="t">
            <a:normAutofit/>
          </a:bodyPr>
          <a:lstStyle/>
          <a:p>
            <a:br>
              <a:rPr lang="nb-N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br>
              <a:rPr lang="nb-N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br>
              <a:rPr lang="nb-NO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r>
              <a:rPr lang="nb-NO" sz="3400" dirty="0">
                <a:solidFill>
                  <a:srgbClr val="424662"/>
                </a:solidFill>
                <a:latin typeface="Calibri "/>
              </a:rPr>
              <a:t>Del 1 og del 2:</a:t>
            </a:r>
            <a:br>
              <a:rPr lang="nb-NO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r>
              <a:rPr lang="nb-NO" sz="3400" b="1" dirty="0">
                <a:solidFill>
                  <a:srgbClr val="424662"/>
                </a:solidFill>
                <a:latin typeface="Calibri "/>
              </a:rPr>
              <a:t>Endringer</a:t>
            </a:r>
            <a:r>
              <a:rPr lang="nb-NO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 </a:t>
            </a:r>
            <a:endParaRPr lang="nb-NO" sz="34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Calibri Light"/>
              <a:cs typeface="Calibri Light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D49EBBE-C357-9573-A41C-AB2EF5A06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244963"/>
              </p:ext>
            </p:extLst>
          </p:nvPr>
        </p:nvGraphicFramePr>
        <p:xfrm>
          <a:off x="5300870" y="762002"/>
          <a:ext cx="6262598" cy="528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24123D-DED3-6729-B6C5-1031FA66EC3B}"/>
              </a:ext>
            </a:extLst>
          </p:cNvPr>
          <p:cNvSpPr txBox="1"/>
          <p:nvPr/>
        </p:nvSpPr>
        <p:spPr>
          <a:xfrm>
            <a:off x="5239174" y="6294186"/>
            <a:ext cx="48722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*</a:t>
            </a:r>
            <a:r>
              <a:rPr lang="nb-NO" sz="1400" i="1"/>
              <a:t>Questions and </a:t>
            </a:r>
            <a:r>
              <a:rPr lang="nb-NO" sz="1400" i="1" err="1"/>
              <a:t>Answers</a:t>
            </a:r>
            <a:r>
              <a:rPr lang="nb-NO" sz="1400" i="1"/>
              <a:t> </a:t>
            </a:r>
            <a:r>
              <a:rPr lang="nb-NO" sz="1400" i="1" err="1"/>
              <a:t>Document</a:t>
            </a:r>
            <a:r>
              <a:rPr lang="nb-NO" sz="1400" i="1"/>
              <a:t> - </a:t>
            </a:r>
            <a:r>
              <a:rPr lang="nb-NO" sz="1400" i="1" err="1"/>
              <a:t>Regulation</a:t>
            </a:r>
            <a:r>
              <a:rPr lang="nb-NO" sz="1400" i="1"/>
              <a:t> (EU) 536/2014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167756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br>
              <a:rPr lang="nb-NO" sz="2500">
                <a:solidFill>
                  <a:srgbClr val="FFFFFF"/>
                </a:solidFill>
              </a:rPr>
            </a:br>
            <a:br>
              <a:rPr lang="nb-NO" sz="2500">
                <a:solidFill>
                  <a:srgbClr val="FFFFFF"/>
                </a:solidFill>
              </a:rPr>
            </a:br>
            <a:br>
              <a:rPr lang="nb-NO" sz="2500">
                <a:solidFill>
                  <a:srgbClr val="FFFFFF"/>
                </a:solidFill>
              </a:rPr>
            </a:br>
            <a:br>
              <a:rPr lang="nb-NO" sz="2500">
                <a:solidFill>
                  <a:srgbClr val="FFFFFF"/>
                </a:solidFill>
              </a:rPr>
            </a:br>
            <a:br>
              <a:rPr lang="nb-NO" sz="2500">
                <a:solidFill>
                  <a:srgbClr val="FFFFFF"/>
                </a:solidFill>
              </a:rPr>
            </a:br>
            <a:r>
              <a:rPr lang="nb-NO" sz="3100">
                <a:solidFill>
                  <a:srgbClr val="FFFFFF"/>
                </a:solidFill>
                <a:ea typeface="Calibri Light"/>
                <a:cs typeface="Calibri Light"/>
              </a:rPr>
              <a:t>Del 1 og del 2:</a:t>
            </a:r>
            <a:br>
              <a:rPr lang="nb-NO" sz="310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nb-NO" sz="3100" b="1">
                <a:solidFill>
                  <a:srgbClr val="FFFFFF"/>
                </a:solidFill>
                <a:ea typeface="Calibri Light"/>
                <a:cs typeface="Calibri Light"/>
              </a:rPr>
              <a:t>Sikkerhets-rapportering og ev. endringer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9770AA1-10ED-8D3C-1B94-30E965AA7B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084260"/>
              </p:ext>
            </p:extLst>
          </p:nvPr>
        </p:nvGraphicFramePr>
        <p:xfrm>
          <a:off x="4951741" y="260808"/>
          <a:ext cx="6413663" cy="564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F24BDEF-D05B-7338-79E1-9AFD312D016F}"/>
              </a:ext>
            </a:extLst>
          </p:cNvPr>
          <p:cNvSpPr>
            <a:spLocks noGrp="1"/>
          </p:cNvSpPr>
          <p:nvPr/>
        </p:nvSpPr>
        <p:spPr>
          <a:xfrm>
            <a:off x="492370" y="876673"/>
            <a:ext cx="3962668" cy="5282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br>
              <a:rPr lang="nb-N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br>
              <a:rPr lang="nb-N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r>
              <a:rPr lang="nb-NO" sz="3400" spc="-120" dirty="0">
                <a:solidFill>
                  <a:srgbClr val="424662"/>
                </a:solidFill>
                <a:latin typeface="Calibri "/>
              </a:rPr>
              <a:t>Del 1 og del 2:</a:t>
            </a:r>
            <a:br>
              <a:rPr lang="nb-NO" sz="3400" spc="-120" dirty="0">
                <a:solidFill>
                  <a:srgbClr val="424662"/>
                </a:solidFill>
                <a:latin typeface="Calibri "/>
              </a:rPr>
            </a:br>
            <a:r>
              <a:rPr lang="nb-NO" sz="3400" b="1" spc="-120" dirty="0">
                <a:solidFill>
                  <a:srgbClr val="424662"/>
                </a:solidFill>
                <a:latin typeface="Calibri "/>
              </a:rPr>
              <a:t>Endringer og sikkerhetsrapportering</a:t>
            </a:r>
          </a:p>
        </p:txBody>
      </p:sp>
    </p:spTree>
    <p:extLst>
      <p:ext uri="{BB962C8B-B14F-4D97-AF65-F5344CB8AC3E}">
        <p14:creationId xmlns:p14="http://schemas.microsoft.com/office/powerpoint/2010/main" val="364726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202EF-F8FA-8E89-011A-9D8D62B5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65137-23F7-40ED-B9B3-94FE3D10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587C3F-E83D-4504-CF8E-A92ED634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94" y="1178052"/>
            <a:ext cx="5777316" cy="4501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000">
                <a:solidFill>
                  <a:schemeClr val="bg1"/>
                </a:solidFill>
                <a:latin typeface="Calibri "/>
              </a:rPr>
              <a:t>ICH-GCP R3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71116"/>
            <a:ext cx="0" cy="2715768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68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D0C8-73A4-76CB-DD6C-C325DE06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283588-9BD4-4FF8-42C7-71AB81CD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09" y="520159"/>
            <a:ext cx="6972607" cy="1658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</a:br>
            <a:r>
              <a:rPr lang="en-US" sz="4400" dirty="0">
                <a:solidFill>
                  <a:srgbClr val="424662"/>
                </a:solidFill>
                <a:latin typeface="Calibri "/>
              </a:rPr>
              <a:t>ICH-GCP R3</a:t>
            </a:r>
            <a:endParaRPr lang="en-US" sz="4000" dirty="0">
              <a:solidFill>
                <a:srgbClr val="424662"/>
              </a:solidFill>
              <a:latin typeface="Calibri 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4A595-F84A-A712-94D1-3A7CFD22CAFF}"/>
              </a:ext>
            </a:extLst>
          </p:cNvPr>
          <p:cNvSpPr txBox="1"/>
          <p:nvPr/>
        </p:nvSpPr>
        <p:spPr>
          <a:xfrm>
            <a:off x="676657" y="2011680"/>
            <a:ext cx="6191656" cy="376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Endringene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får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ingen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konsekvenser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for den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forskningsetiske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vurderingen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eller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fordelingen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av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oppgaver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mellom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DMP og REK KULMU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Viktig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at sponsor melder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fra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dersom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hendelser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avvik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eller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bivirkninger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endrer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nytte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risikovurderingen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– da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må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protokoll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og/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eller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informasjonsskriv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oppdateres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og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sendes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inn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som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SM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9144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Vi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krever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dokumentert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opplæring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i R3 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eller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bekreftelse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på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at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opplæring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vil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bli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gjennomført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før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studien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starter</a:t>
            </a:r>
          </a:p>
        </p:txBody>
      </p:sp>
      <p:pic>
        <p:nvPicPr>
          <p:cNvPr id="3" name="Graphic 6" descr="Dokument">
            <a:extLst>
              <a:ext uri="{FF2B5EF4-FFF2-40B4-BE49-F238E27FC236}">
                <a16:creationId xmlns:a16="http://schemas.microsoft.com/office/drawing/2014/main" id="{0F2D43CD-7BAA-C78F-D5CA-4446E46285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58" y="1485109"/>
            <a:ext cx="3448478" cy="34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6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365137-23F7-40ED-B9B3-94FE3D10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81C2F8-5B33-0CF7-5613-86ECBF7B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052"/>
            <a:ext cx="7074610" cy="4501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000" err="1">
                <a:solidFill>
                  <a:schemeClr val="bg1"/>
                </a:solidFill>
                <a:latin typeface="Calibri "/>
              </a:rPr>
              <a:t>Ofte</a:t>
            </a:r>
            <a:r>
              <a:rPr lang="en-US" sz="6000">
                <a:solidFill>
                  <a:schemeClr val="bg1"/>
                </a:solidFill>
                <a:latin typeface="Calibri "/>
              </a:rPr>
              <a:t> </a:t>
            </a:r>
            <a:r>
              <a:rPr lang="en-US" sz="6000" err="1">
                <a:solidFill>
                  <a:schemeClr val="bg1"/>
                </a:solidFill>
                <a:latin typeface="Calibri "/>
              </a:rPr>
              <a:t>stilte</a:t>
            </a:r>
            <a:r>
              <a:rPr lang="en-US" sz="6000">
                <a:solidFill>
                  <a:schemeClr val="bg1"/>
                </a:solidFill>
                <a:latin typeface="Calibri "/>
              </a:rPr>
              <a:t> </a:t>
            </a:r>
            <a:r>
              <a:rPr lang="en-US" sz="6000" err="1">
                <a:solidFill>
                  <a:schemeClr val="bg1"/>
                </a:solidFill>
                <a:latin typeface="Calibri "/>
              </a:rPr>
              <a:t>spørsmål</a:t>
            </a:r>
            <a:endParaRPr lang="en-US" sz="6000">
              <a:solidFill>
                <a:schemeClr val="bg1"/>
              </a:solidFill>
              <a:latin typeface="Calibri 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71116"/>
            <a:ext cx="0" cy="2715768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7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365137-23F7-40ED-B9B3-94FE3D10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7294" y="1178052"/>
            <a:ext cx="5777316" cy="4501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200" err="1">
                <a:solidFill>
                  <a:schemeClr val="bg1"/>
                </a:solidFill>
                <a:latin typeface="+mn-lt"/>
              </a:rPr>
              <a:t>Organiseringen</a:t>
            </a:r>
            <a:r>
              <a:rPr lang="en-US" sz="6200">
                <a:solidFill>
                  <a:schemeClr val="bg1"/>
                </a:solidFill>
                <a:latin typeface="+mn-lt"/>
              </a:rPr>
              <a:t> av REK KULMU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71116"/>
            <a:ext cx="0" cy="2715768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925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11D55-177F-4929-55E6-0B0A25168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AD42D-B779-7892-4F20-8883B5E7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rgbClr val="424662"/>
                </a:solidFill>
                <a:latin typeface="Calibri "/>
              </a:rPr>
              <a:t>V</a:t>
            </a:r>
            <a:r>
              <a:rPr lang="en-US" sz="4400" dirty="0" err="1">
                <a:solidFill>
                  <a:srgbClr val="424662"/>
                </a:solidFill>
                <a:latin typeface="Calibri "/>
              </a:rPr>
              <a:t>arighet</a:t>
            </a:r>
            <a:r>
              <a:rPr lang="en-US" sz="4400" dirty="0">
                <a:solidFill>
                  <a:srgbClr val="424662"/>
                </a:solidFill>
                <a:latin typeface="Calibri "/>
              </a:rPr>
              <a:t> og </a:t>
            </a:r>
            <a:r>
              <a:rPr lang="en-US" sz="4400" dirty="0" err="1">
                <a:solidFill>
                  <a:srgbClr val="424662"/>
                </a:solidFill>
                <a:latin typeface="Calibri "/>
              </a:rPr>
              <a:t>lagring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EC4D64-AD36-46CF-01DD-E12779A33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nb-NO" sz="1500" i="0">
              <a:latin typeface="Calibri "/>
            </a:endParaRP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nb-NO" sz="1800" i="0">
                <a:latin typeface="Calibri "/>
              </a:rPr>
              <a:t>I informasjonsskrivet skal  det oppgis følgende:</a:t>
            </a:r>
          </a:p>
          <a:p>
            <a:pPr marL="742950" lvl="3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nb-NO" b="1">
                <a:latin typeface="Calibri "/>
              </a:rPr>
              <a:t>Dato for «end </a:t>
            </a:r>
            <a:r>
              <a:rPr lang="nb-NO" b="1" err="1">
                <a:latin typeface="Calibri "/>
              </a:rPr>
              <a:t>of</a:t>
            </a:r>
            <a:r>
              <a:rPr lang="nb-NO" b="1">
                <a:latin typeface="Calibri "/>
              </a:rPr>
              <a:t> </a:t>
            </a:r>
            <a:r>
              <a:rPr lang="nb-NO" b="1" err="1">
                <a:latin typeface="Calibri "/>
              </a:rPr>
              <a:t>clinical</a:t>
            </a:r>
            <a:r>
              <a:rPr lang="nb-NO" b="1">
                <a:latin typeface="Calibri "/>
              </a:rPr>
              <a:t> trial», </a:t>
            </a:r>
            <a:r>
              <a:rPr lang="nb-NO">
                <a:latin typeface="Calibri "/>
              </a:rPr>
              <a:t>i.e. siste pasientbesøk eller annen dato definert og begrunnet som studieslutt av sponsor</a:t>
            </a:r>
          </a:p>
          <a:p>
            <a:pPr marL="742950" lvl="3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nb-NO" b="1">
                <a:latin typeface="Calibri "/>
              </a:rPr>
              <a:t>Dato for når biologisk materiale er planlagt destruert</a:t>
            </a:r>
          </a:p>
          <a:p>
            <a:pPr marL="742950" lvl="3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nb-NO" b="1">
                <a:latin typeface="Calibri "/>
              </a:rPr>
              <a:t>Dato for når data er planlagt slettet</a:t>
            </a:r>
            <a:r>
              <a:rPr lang="nb-NO">
                <a:latin typeface="Calibri "/>
              </a:rPr>
              <a:t> (minst 25 år etter «end </a:t>
            </a:r>
            <a:r>
              <a:rPr lang="nb-NO" err="1">
                <a:latin typeface="Calibri "/>
              </a:rPr>
              <a:t>of</a:t>
            </a:r>
            <a:r>
              <a:rPr lang="nb-NO">
                <a:latin typeface="Calibri "/>
              </a:rPr>
              <a:t> </a:t>
            </a:r>
            <a:r>
              <a:rPr lang="nb-NO" err="1">
                <a:latin typeface="Calibri "/>
              </a:rPr>
              <a:t>clinical</a:t>
            </a:r>
            <a:r>
              <a:rPr lang="nb-NO">
                <a:latin typeface="Calibri "/>
              </a:rPr>
              <a:t> trial») </a:t>
            </a:r>
            <a:endParaRPr lang="nb-NO">
              <a:latin typeface="Calibri "/>
              <a:cs typeface="Calibri"/>
            </a:endParaRP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nb-NO" sz="1800" i="0">
                <a:latin typeface="Calibri "/>
              </a:rPr>
              <a:t>Dersom studien blir forsinket, må det meldes/søkes om forlengelse før utløpsdato for godkjenning</a:t>
            </a:r>
          </a:p>
        </p:txBody>
      </p:sp>
      <p:pic>
        <p:nvPicPr>
          <p:cNvPr id="5" name="Bilde 4" descr="Timeglass på hvit bakgrunn">
            <a:extLst>
              <a:ext uri="{FF2B5EF4-FFF2-40B4-BE49-F238E27FC236}">
                <a16:creationId xmlns:a16="http://schemas.microsoft.com/office/drawing/2014/main" id="{B41CF219-AB86-AFAC-43DB-45E98420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/>
          <a:stretch>
            <a:fillRect/>
          </a:stretch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7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5456"/>
            <a:ext cx="6454987" cy="11147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sz="4900" dirty="0">
                <a:solidFill>
                  <a:srgbClr val="424662"/>
                </a:solidFill>
                <a:latin typeface="Calibri "/>
              </a:rPr>
              <a:t>Før søknaden sendes inn</a:t>
            </a:r>
            <a:br>
              <a:rPr lang="nb-NO" dirty="0">
                <a:solidFill>
                  <a:srgbClr val="424662"/>
                </a:solidFill>
                <a:latin typeface="Calibri "/>
              </a:rPr>
            </a:br>
            <a:endParaRPr lang="en-US" dirty="0">
              <a:solidFill>
                <a:srgbClr val="424662"/>
              </a:solidFill>
              <a:latin typeface="Calibri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955"/>
            <a:ext cx="6454987" cy="43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nb-NO" sz="1800" dirty="0">
                <a:latin typeface="Calibri "/>
              </a:rPr>
              <a:t>Gå gjennom </a:t>
            </a:r>
            <a:r>
              <a:rPr lang="nb-NO" sz="1800" b="1" dirty="0">
                <a:latin typeface="Calibri "/>
              </a:rPr>
              <a:t>veiledningsinformasjon</a:t>
            </a:r>
            <a:r>
              <a:rPr lang="nb-NO" sz="1800" dirty="0">
                <a:latin typeface="Calibri "/>
              </a:rPr>
              <a:t> på REK </a:t>
            </a:r>
            <a:r>
              <a:rPr lang="nb-NO" sz="1800" dirty="0" err="1">
                <a:latin typeface="Calibri "/>
              </a:rPr>
              <a:t>KULMUs</a:t>
            </a:r>
            <a:r>
              <a:rPr lang="nb-NO" sz="1800" dirty="0">
                <a:latin typeface="Calibri "/>
              </a:rPr>
              <a:t> side og EudraLex10, og tilpass prosedyrer og søknadsdokumenter</a:t>
            </a:r>
            <a:endParaRPr lang="nb-NO" dirty="0"/>
          </a:p>
          <a:p>
            <a:pPr marL="0" indent="0">
              <a:buClr>
                <a:schemeClr val="tx1"/>
              </a:buClr>
              <a:buNone/>
            </a:pPr>
            <a:r>
              <a:rPr lang="nb-NO" sz="1800" dirty="0">
                <a:latin typeface="Calibri "/>
              </a:rPr>
              <a:t>Se spesielt nøye på </a:t>
            </a:r>
            <a:r>
              <a:rPr lang="nb-NO" sz="1800" b="1" dirty="0">
                <a:latin typeface="Calibri "/>
              </a:rPr>
              <a:t>informasjonsskrivet og planene for innhenting, oppbevaring og bruk biologisk materiale og data</a:t>
            </a:r>
            <a:r>
              <a:rPr lang="nb-NO" sz="1800" dirty="0">
                <a:latin typeface="Calibri "/>
              </a:rPr>
              <a:t>; forventet informasjon er gitt i REK </a:t>
            </a:r>
            <a:r>
              <a:rPr lang="nb-NO" sz="1800" dirty="0" err="1">
                <a:latin typeface="Calibri "/>
              </a:rPr>
              <a:t>KULMUs</a:t>
            </a:r>
            <a:r>
              <a:rPr lang="nb-NO" sz="1800" dirty="0">
                <a:latin typeface="Calibri "/>
              </a:rPr>
              <a:t> </a:t>
            </a:r>
            <a:r>
              <a:rPr lang="nb-NO" sz="1800" b="1" dirty="0" err="1">
                <a:latin typeface="Calibri "/>
              </a:rPr>
              <a:t>informasjonsskrivmal</a:t>
            </a:r>
            <a:r>
              <a:rPr lang="nb-NO" sz="1800" b="1" dirty="0">
                <a:latin typeface="Calibri "/>
              </a:rPr>
              <a:t> for CTR-studier</a:t>
            </a:r>
          </a:p>
          <a:p>
            <a:pPr marL="0" indent="0">
              <a:buNone/>
            </a:pPr>
            <a:r>
              <a:rPr lang="nb-NO" sz="1800" dirty="0">
                <a:latin typeface="Calibri "/>
              </a:rPr>
              <a:t>Vi anbefaler at det avtales med sponsor </a:t>
            </a:r>
            <a:r>
              <a:rPr lang="nb-NO" sz="1800" b="1" dirty="0">
                <a:latin typeface="Calibri "/>
              </a:rPr>
              <a:t>at lokale utprøvere/forskerteamet i Norge får gjennomgå informasjonsskrivet og andre landsspesifikke dokumenter </a:t>
            </a:r>
            <a:r>
              <a:rPr lang="nb-NO" sz="1800" dirty="0">
                <a:latin typeface="Calibri "/>
              </a:rPr>
              <a:t>før søknaden sendes inn, slik at dette blir tilpasset Norge og norske forhold</a:t>
            </a:r>
            <a:endParaRPr lang="nb-NO" dirty="0"/>
          </a:p>
          <a:p>
            <a:pPr lvl="1">
              <a:buClr>
                <a:schemeClr val="tx1"/>
              </a:buClr>
            </a:pPr>
            <a:endParaRPr lang="nb-NO" sz="1600" dirty="0">
              <a:solidFill>
                <a:schemeClr val="tx2"/>
              </a:solidFill>
              <a:latin typeface="Calibri "/>
              <a:ea typeface="Calibri" panose="020F0502020204030204"/>
              <a:cs typeface="Calibri" panose="020F0502020204030204"/>
            </a:endParaRPr>
          </a:p>
          <a:p>
            <a:pPr marL="1143000"/>
            <a:endParaRPr lang="nb-NO" sz="1600" dirty="0">
              <a:solidFill>
                <a:schemeClr val="tx2"/>
              </a:solidFill>
              <a:latin typeface="Calibri "/>
              <a:ea typeface="Calibri" panose="020F0502020204030204"/>
              <a:cs typeface="Calibri" panose="020F0502020204030204"/>
            </a:endParaRPr>
          </a:p>
          <a:p>
            <a:pPr lvl="1"/>
            <a:endParaRPr lang="nb-NO" sz="1600" dirty="0">
              <a:solidFill>
                <a:schemeClr val="tx2"/>
              </a:solidFill>
              <a:latin typeface="Calibri 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Pencils">
            <a:extLst>
              <a:ext uri="{FF2B5EF4-FFF2-40B4-BE49-F238E27FC236}">
                <a16:creationId xmlns:a16="http://schemas.microsoft.com/office/drawing/2014/main" id="{796DC4E3-670C-4D37-8DD6-37E6BD299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50"/>
          <a:stretch/>
        </p:blipFill>
        <p:spPr>
          <a:xfrm>
            <a:off x="7603958" y="0"/>
            <a:ext cx="4825835" cy="71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91956" y="2916552"/>
            <a:ext cx="4825803" cy="1024896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err="1">
                <a:solidFill>
                  <a:srgbClr val="424662"/>
                </a:solidFill>
                <a:latin typeface="Calibri "/>
              </a:rPr>
              <a:t>Spørsmål</a:t>
            </a:r>
            <a:r>
              <a:rPr lang="en-US" sz="6000">
                <a:solidFill>
                  <a:srgbClr val="424662"/>
                </a:solidFill>
                <a:latin typeface="Calibri "/>
              </a:rPr>
              <a:t>?</a:t>
            </a:r>
          </a:p>
        </p:txBody>
      </p:sp>
      <p:pic>
        <p:nvPicPr>
          <p:cNvPr id="36" name="Picture 35" descr="Spørsmålstegn på pastellgrønn bakgrunn">
            <a:extLst>
              <a:ext uri="{FF2B5EF4-FFF2-40B4-BE49-F238E27FC236}">
                <a16:creationId xmlns:a16="http://schemas.microsoft.com/office/drawing/2014/main" id="{A3C6B00A-61E6-AA8D-5999-425176DE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05" r="2791"/>
          <a:stretch/>
        </p:blipFill>
        <p:spPr>
          <a:xfrm>
            <a:off x="7199015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9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12" y="351780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err="1">
                <a:solidFill>
                  <a:srgbClr val="424662"/>
                </a:solidFill>
                <a:latin typeface="Calibri "/>
              </a:rPr>
              <a:t>Veiledningsdokumenter</a:t>
            </a:r>
            <a:r>
              <a:rPr lang="en-US" sz="3200">
                <a:solidFill>
                  <a:srgbClr val="424662"/>
                </a:solidFill>
                <a:latin typeface="Calibri "/>
              </a:rPr>
              <a:t> og </a:t>
            </a:r>
            <a:r>
              <a:rPr lang="en-US" sz="3200" err="1">
                <a:solidFill>
                  <a:srgbClr val="424662"/>
                </a:solidFill>
                <a:latin typeface="Calibri "/>
              </a:rPr>
              <a:t>videre</a:t>
            </a:r>
            <a:r>
              <a:rPr lang="en-US" sz="3200">
                <a:solidFill>
                  <a:srgbClr val="424662"/>
                </a:solidFill>
                <a:latin typeface="Calibri "/>
              </a:rPr>
              <a:t> </a:t>
            </a:r>
            <a:r>
              <a:rPr lang="en-US" sz="3200" err="1">
                <a:solidFill>
                  <a:srgbClr val="424662"/>
                </a:solidFill>
                <a:latin typeface="Calibri "/>
              </a:rPr>
              <a:t>informasjon</a:t>
            </a:r>
            <a:endParaRPr lang="en-US" sz="3200">
              <a:solidFill>
                <a:srgbClr val="424662"/>
              </a:solidFill>
              <a:latin typeface="Calibri 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B4BDE4-25A8-5AB2-383E-B75B265BA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316860"/>
              </p:ext>
            </p:extLst>
          </p:nvPr>
        </p:nvGraphicFramePr>
        <p:xfrm>
          <a:off x="4539527" y="374640"/>
          <a:ext cx="7143794" cy="6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43794">
                  <a:extLst>
                    <a:ext uri="{9D8B030D-6E8A-4147-A177-3AD203B41FA5}">
                      <a16:colId xmlns:a16="http://schemas.microsoft.com/office/drawing/2014/main" val="1160933689"/>
                    </a:ext>
                  </a:extLst>
                </a:gridCol>
              </a:tblGrid>
              <a:tr h="978334">
                <a:tc>
                  <a:txBody>
                    <a:bodyPr/>
                    <a:lstStyle/>
                    <a:p>
                      <a:r>
                        <a:rPr lang="nb-NO" sz="1700" u="none" err="1">
                          <a:latin typeface="Calibri "/>
                        </a:rPr>
                        <a:t>Eudralex</a:t>
                      </a:r>
                      <a:r>
                        <a:rPr lang="nb-NO" sz="1700" u="none">
                          <a:latin typeface="Calibri "/>
                        </a:rPr>
                        <a:t> 10:  CTR-veiledningsdokumenter og maler for EU/EØS: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>
                          <a:latin typeface="Calibri "/>
                          <a:hlinkClick r:id="rId3"/>
                        </a:rPr>
                        <a:t>https://health.ec.europa.eu/medicinal-products/eudralex/eudralex-volume-10_en</a:t>
                      </a:r>
                      <a:endParaRPr lang="nb-NO" sz="1700" u="sng">
                        <a:latin typeface="Calibri "/>
                      </a:endParaRP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3245661052"/>
                  </a:ext>
                </a:extLst>
              </a:tr>
              <a:tr h="988262">
                <a:tc>
                  <a:txBody>
                    <a:bodyPr/>
                    <a:lstStyle/>
                    <a:p>
                      <a:r>
                        <a:rPr lang="nb-NO" sz="1700" u="none">
                          <a:latin typeface="Calibri "/>
                        </a:rPr>
                        <a:t>MedEthicsEU-gruppen for </a:t>
                      </a:r>
                      <a:r>
                        <a:rPr lang="nb-NO" sz="1700" u="none" err="1">
                          <a:latin typeface="Calibri "/>
                        </a:rPr>
                        <a:t>etikkkomite-representanter</a:t>
                      </a:r>
                      <a:r>
                        <a:rPr lang="nb-NO" sz="1700" u="none">
                          <a:latin typeface="Calibri "/>
                        </a:rPr>
                        <a:t> i EU/EØS: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>
                          <a:latin typeface="Calibri "/>
                          <a:hlinkClick r:id="rId4"/>
                        </a:rPr>
                        <a:t>https://health.ec.europa.eu/medicinal-products/clinical-trials/medethicseu_en</a:t>
                      </a:r>
                      <a:r>
                        <a:rPr lang="nb-NO" sz="1700">
                          <a:latin typeface="Calibri "/>
                        </a:rPr>
                        <a:t> </a:t>
                      </a: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3284273226"/>
                  </a:ext>
                </a:extLst>
              </a:tr>
              <a:tr h="1034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u="none">
                          <a:latin typeface="Calibri "/>
                        </a:rPr>
                        <a:t>Opplæringsmateriale for EU-portalen CTIS: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>
                          <a:latin typeface="Calibri "/>
                          <a:hlinkClick r:id="rId5"/>
                        </a:rPr>
                        <a:t>https://www.ema.europa.eu/en/human-regulatory-overview/research-development/clinical-trials-human-medicines/clinical-trials-information-system-training-support/clinical-trials-information-system-ctis-online-training-modules</a:t>
                      </a:r>
                      <a:r>
                        <a:rPr lang="nb-NO" sz="1700">
                          <a:latin typeface="Calibri "/>
                        </a:rPr>
                        <a:t> </a:t>
                      </a:r>
                      <a:endParaRPr lang="nb-NO" sz="1700" u="none">
                        <a:latin typeface="Calibri "/>
                      </a:endParaRPr>
                    </a:p>
                    <a:p>
                      <a:endParaRPr lang="nb-NO" sz="1700" u="none">
                        <a:latin typeface="Calibri "/>
                      </a:endParaRP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1344055920"/>
                  </a:ext>
                </a:extLst>
              </a:tr>
              <a:tr h="810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u="none">
                          <a:latin typeface="Calibri "/>
                        </a:rPr>
                        <a:t>Regler for navngivning av dokumenter i CTIS: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>
                          <a:latin typeface="Calibri "/>
                          <a:hlinkClick r:id="rId6"/>
                        </a:rPr>
                        <a:t>https://www.hma.eu/fileadmin/dateien/HMA_joint/00-_About_HMA/03-Working_Groups/CTCG/2022_09_CTCG_Instruction_naming_documents_CTIS_EU_v1.4.pdf</a:t>
                      </a:r>
                      <a:r>
                        <a:rPr lang="nb-NO" sz="1700">
                          <a:latin typeface="Calibri 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700" u="none">
                        <a:latin typeface="Calibri "/>
                      </a:endParaRP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1383211494"/>
                  </a:ext>
                </a:extLst>
              </a:tr>
              <a:tr h="832152">
                <a:tc>
                  <a:txBody>
                    <a:bodyPr/>
                    <a:lstStyle/>
                    <a:p>
                      <a:r>
                        <a:rPr lang="nb-NO" sz="1700" u="none">
                          <a:latin typeface="Calibri "/>
                        </a:rPr>
                        <a:t>REK KULMUs hjemmeside (oppdateres regelmessig):</a:t>
                      </a:r>
                    </a:p>
                    <a:p>
                      <a:pPr lvl="0">
                        <a:buNone/>
                      </a:pPr>
                      <a:r>
                        <a:rPr lang="nb-NO" sz="1700" b="0" i="0" u="none" strike="noStrike" baseline="0" noProof="0">
                          <a:solidFill>
                            <a:srgbClr val="000000"/>
                          </a:solidFill>
                          <a:hlinkClick r:id="rId7"/>
                        </a:rPr>
                        <a:t>https://rekportalen.no/rek-kulmu/</a:t>
                      </a:r>
                      <a:endParaRPr lang="nb-NO" sz="1700" b="0"/>
                    </a:p>
                    <a:p>
                      <a:pPr lvl="0">
                        <a:buNone/>
                      </a:pPr>
                      <a:endParaRPr lang="nb-NO" sz="1700" b="0" i="0" u="none" strike="noStrike" baseline="0" noProof="0">
                        <a:solidFill>
                          <a:srgbClr val="000000"/>
                        </a:solidFill>
                        <a:latin typeface="Calibri Light"/>
                      </a:endParaRP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2132419680"/>
                  </a:ext>
                </a:extLst>
              </a:tr>
              <a:tr h="8321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u="none">
                          <a:latin typeface="Calibri "/>
                        </a:rPr>
                        <a:t>REK KULMUs maler for informasjonsskriv: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b="0">
                          <a:latin typeface="Calibri "/>
                          <a:hlinkClick r:id="rId8"/>
                        </a:rPr>
                        <a:t>https://rekportalen.no/rek-kulmu/informasjonsskriv-ctr-mdr-ivdr/maler-rek-kulmu/</a:t>
                      </a:r>
                      <a:r>
                        <a:rPr lang="nb-NO" sz="1700" b="0">
                          <a:latin typeface="Calibri "/>
                        </a:rPr>
                        <a:t> </a:t>
                      </a:r>
                      <a:endParaRPr lang="nb-NO" sz="1700">
                        <a:latin typeface="Calibri 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700" u="none">
                        <a:latin typeface="Calibri "/>
                      </a:endParaRPr>
                    </a:p>
                  </a:txBody>
                  <a:tcPr marL="19164" marR="19164" marT="9582" marB="9582"/>
                </a:tc>
                <a:extLst>
                  <a:ext uri="{0D108BD9-81ED-4DB2-BD59-A6C34878D82A}">
                    <a16:rowId xmlns:a16="http://schemas.microsoft.com/office/drawing/2014/main" val="182000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45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4294967295"/>
          </p:nvPr>
        </p:nvSpPr>
        <p:spPr>
          <a:xfrm>
            <a:off x="5816642" y="882719"/>
            <a:ext cx="5484812" cy="5064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b-NO" sz="2000" b="1">
                <a:latin typeface="Calibri "/>
              </a:rPr>
              <a:t>REK KULMU </a:t>
            </a:r>
          </a:p>
          <a:p>
            <a:pPr marL="0" indent="0">
              <a:buNone/>
            </a:pPr>
            <a:r>
              <a:rPr lang="nb-NO" sz="2000" u="sng">
                <a:latin typeface="Calibri 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rek-kulmu@medisin.uio.no</a:t>
            </a:r>
            <a:endParaRPr lang="nb-NO" sz="2000" u="sng">
              <a:latin typeface="Calibri "/>
            </a:endParaRPr>
          </a:p>
          <a:p>
            <a:pPr marL="0" indent="0">
              <a:buNone/>
            </a:pPr>
            <a:r>
              <a:rPr lang="nb-NO" sz="2000">
                <a:ea typeface="+mn-lt"/>
                <a:cs typeface="+mn-lt"/>
                <a:hlinkClick r:id="rId3"/>
              </a:rPr>
              <a:t>https://rekportalen.no/rek-kulmu/</a:t>
            </a:r>
            <a:endParaRPr lang="nb-NO">
              <a:ea typeface="+mn-lt"/>
              <a:cs typeface="+mn-lt"/>
            </a:endParaRPr>
          </a:p>
          <a:p>
            <a:pPr marL="0" indent="0">
              <a:buNone/>
            </a:pPr>
            <a:endParaRPr lang="nb-NO" sz="20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nb-NO" sz="20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nb-NO" sz="2000" u="sng">
              <a:latin typeface="Calibri "/>
              <a:cs typeface="Calibri" panose="020F0502020204030204" pitchFamily="34" charset="0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F4C4F75-55D9-8F65-EADF-7144DE299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03" y="429959"/>
            <a:ext cx="3773005" cy="90552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1569A6-4416-CB3C-E612-0A4FA50A1608}"/>
              </a:ext>
            </a:extLst>
          </p:cNvPr>
          <p:cNvCxnSpPr/>
          <p:nvPr/>
        </p:nvCxnSpPr>
        <p:spPr>
          <a:xfrm>
            <a:off x="5072932" y="2083244"/>
            <a:ext cx="0" cy="22979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9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7697CDF-EB38-D07E-6A38-57EC77DB5E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006352"/>
              </p:ext>
            </p:extLst>
          </p:nvPr>
        </p:nvGraphicFramePr>
        <p:xfrm>
          <a:off x="1027144" y="813335"/>
          <a:ext cx="6192183" cy="5556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5D71158F-A2A6-BD47-EC72-CF5BE1D2F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476" y="928777"/>
            <a:ext cx="3926935" cy="50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4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Vaccine lagrings plass og-produksjon">
            <a:extLst>
              <a:ext uri="{FF2B5EF4-FFF2-40B4-BE49-F238E27FC236}">
                <a16:creationId xmlns:a16="http://schemas.microsoft.com/office/drawing/2014/main" id="{70DE8DBA-2F77-1E20-62B3-5C92B7C58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9" r="26231" b="-2"/>
          <a:stretch/>
        </p:blipFill>
        <p:spPr>
          <a:xfrm>
            <a:off x="20" y="-6418"/>
            <a:ext cx="4077443" cy="686441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B2FC20-2BB3-4C4C-B90F-0E3A68122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382" y="1542698"/>
            <a:ext cx="6428994" cy="37661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SzPct val="80000"/>
              <a:buNone/>
            </a:pPr>
            <a:r>
              <a:rPr lang="nb-NO" sz="2200">
                <a:latin typeface="Calibri"/>
                <a:cs typeface="Calibri"/>
              </a:rPr>
              <a:t>REK KULMU behandler - på vegne av etikkmyndighetene i Norge - søknader innenfor: </a:t>
            </a:r>
            <a:endParaRPr lang="nb-NO" sz="220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endParaRPr lang="nb-NO" sz="2200" b="1">
              <a:latin typeface="Calibri"/>
              <a:cs typeface="Calibri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r>
              <a:rPr lang="nb-NO" sz="2200" b="1">
                <a:latin typeface="Calibri"/>
                <a:cs typeface="Calibri"/>
              </a:rPr>
              <a:t>Legemiddelforordningen, CTR (</a:t>
            </a:r>
            <a:r>
              <a:rPr lang="nb-NO" sz="2200" b="1" err="1">
                <a:latin typeface="Calibri"/>
                <a:cs typeface="Calibri"/>
              </a:rPr>
              <a:t>Clinical</a:t>
            </a:r>
            <a:r>
              <a:rPr lang="nb-NO" sz="2200" b="1">
                <a:latin typeface="Calibri"/>
                <a:cs typeface="Calibri"/>
              </a:rPr>
              <a:t> Trials </a:t>
            </a:r>
            <a:r>
              <a:rPr lang="nb-NO" sz="2200" b="1" err="1">
                <a:latin typeface="Calibri"/>
                <a:cs typeface="Calibri"/>
              </a:rPr>
              <a:t>Regulation</a:t>
            </a:r>
            <a:r>
              <a:rPr lang="nb-NO" sz="2200" b="1">
                <a:latin typeface="Calibri"/>
                <a:cs typeface="Calibri"/>
              </a:rPr>
              <a:t> 536/2014)</a:t>
            </a:r>
            <a:endParaRPr lang="nb-NO" sz="2200" b="1">
              <a:latin typeface="Calibri"/>
              <a:ea typeface="Calibri"/>
              <a:cs typeface="Calibri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endParaRPr lang="nb-NO" sz="2200">
              <a:latin typeface="Calibri"/>
              <a:cs typeface="Calibri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r>
              <a:rPr lang="nb-NO" sz="2200">
                <a:latin typeface="Calibri"/>
                <a:cs typeface="Calibri"/>
              </a:rPr>
              <a:t>Forordning for medisinsk utstyr, MDR (Medical Device </a:t>
            </a:r>
            <a:r>
              <a:rPr lang="nb-NO" sz="2200" err="1">
                <a:latin typeface="Calibri"/>
                <a:cs typeface="Calibri"/>
              </a:rPr>
              <a:t>Regulation</a:t>
            </a:r>
            <a:r>
              <a:rPr lang="nb-NO" sz="2200">
                <a:latin typeface="Calibri"/>
                <a:cs typeface="Calibri"/>
              </a:rPr>
              <a:t> 2017/745)</a:t>
            </a:r>
            <a:endParaRPr lang="nb-NO" sz="2200">
              <a:latin typeface="Calibri"/>
              <a:ea typeface="Calibri"/>
              <a:cs typeface="Calibri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endParaRPr lang="nb-NO" sz="2200">
              <a:latin typeface="Calibri"/>
              <a:cs typeface="Calibri"/>
            </a:endParaRPr>
          </a:p>
          <a:p>
            <a:pPr lvl="1" fontAlgn="base">
              <a:buSzPct val="80000"/>
              <a:buFont typeface="Arial" panose="020B0604020202020204" pitchFamily="34" charset="0"/>
              <a:buChar char="•"/>
            </a:pPr>
            <a:r>
              <a:rPr lang="nb-NO" sz="2200">
                <a:latin typeface="Calibri"/>
                <a:cs typeface="Calibri"/>
              </a:rPr>
              <a:t>Forordning for IVD medisinsk utstyr, IVDR (In </a:t>
            </a:r>
            <a:r>
              <a:rPr lang="nb-NO" sz="2200" err="1">
                <a:latin typeface="Calibri"/>
                <a:cs typeface="Calibri"/>
              </a:rPr>
              <a:t>Vitro</a:t>
            </a:r>
            <a:r>
              <a:rPr lang="nb-NO" sz="2200">
                <a:latin typeface="Calibri"/>
                <a:cs typeface="Calibri"/>
              </a:rPr>
              <a:t> </a:t>
            </a:r>
            <a:r>
              <a:rPr lang="nb-NO" sz="2200" err="1">
                <a:latin typeface="Calibri"/>
                <a:cs typeface="Calibri"/>
              </a:rPr>
              <a:t>Diagnostic</a:t>
            </a:r>
            <a:r>
              <a:rPr lang="nb-NO" sz="2200">
                <a:latin typeface="Calibri"/>
                <a:cs typeface="Calibri"/>
              </a:rPr>
              <a:t> Medical Device </a:t>
            </a:r>
            <a:r>
              <a:rPr lang="nb-NO" sz="2200" err="1">
                <a:latin typeface="Calibri"/>
                <a:cs typeface="Calibri"/>
              </a:rPr>
              <a:t>Regulation</a:t>
            </a:r>
            <a:r>
              <a:rPr lang="nb-NO" sz="2200">
                <a:latin typeface="Calibri"/>
                <a:cs typeface="Calibri"/>
              </a:rPr>
              <a:t> 2017/746)</a:t>
            </a:r>
            <a:endParaRPr lang="nb-NO" sz="2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12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7170E7-38FF-6C14-5331-872E237E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800" dirty="0">
                <a:solidFill>
                  <a:srgbClr val="424662"/>
                </a:solidFill>
                <a:latin typeface="Calibri "/>
              </a:rPr>
              <a:t>Generelle prosedyrer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6" y="2011680"/>
            <a:ext cx="6896514" cy="43467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altLang="nb-NO" sz="1900">
                <a:latin typeface="Calibri "/>
              </a:rPr>
              <a:t>REK KULMU gir en nasjonal forskningsetisk vurdering av søknader som faller inn under CTR</a:t>
            </a:r>
            <a:endParaRPr lang="nb-NO"/>
          </a:p>
          <a:p>
            <a:pPr marL="4445" lvl="1" indent="0">
              <a:buSzPct val="90000"/>
              <a:buNone/>
            </a:pPr>
            <a:endParaRPr lang="nb-NO" altLang="nb-NO" sz="1900">
              <a:latin typeface="Calibri "/>
              <a:ea typeface="Calibri"/>
              <a:cs typeface="Calibri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>
                <a:latin typeface="Calibri "/>
              </a:rPr>
              <a:t>Vurderingene gjøres i henhold til alminnelige forskningsetiske prinsipper; CTR er et overstyrende lovverk, helseforskningsloven  gjelder utfyllende så langt den passer når CTR viser til nasjonal rett</a:t>
            </a:r>
          </a:p>
          <a:p>
            <a:pPr marL="4445" lvl="1" indent="0">
              <a:buSzPct val="90000"/>
              <a:buNone/>
            </a:pPr>
            <a:endParaRPr lang="nb-NO" sz="1900">
              <a:latin typeface="Calibri 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>
                <a:latin typeface="Calibri "/>
              </a:rPr>
              <a:t>Søknad om godkjenning under CTR må sendes inn via EUs søknadsportal CTIS</a:t>
            </a:r>
          </a:p>
          <a:p>
            <a:pPr marL="4445" lvl="1" indent="0">
              <a:buSzPct val="90000"/>
              <a:buNone/>
            </a:pPr>
            <a:endParaRPr lang="nb-NO" sz="1900">
              <a:latin typeface="Calibri 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>
                <a:latin typeface="Calibri "/>
              </a:rPr>
              <a:t>Søknader behandles fortløpende, melding om beslutning vil bli sendt ut via CTIS i henhold til </a:t>
            </a:r>
            <a:r>
              <a:rPr lang="nb-NO" sz="1900" err="1">
                <a:latin typeface="Calibri "/>
              </a:rPr>
              <a:t>CTRs</a:t>
            </a:r>
            <a:r>
              <a:rPr lang="nb-NO" sz="1900">
                <a:latin typeface="Calibri "/>
              </a:rPr>
              <a:t> frister</a:t>
            </a:r>
          </a:p>
          <a:p>
            <a:pPr marL="4445" lvl="1" indent="0">
              <a:buSzPct val="90000"/>
              <a:buNone/>
            </a:pPr>
            <a:endParaRPr lang="nb-NO" sz="1900">
              <a:latin typeface="Calibri "/>
              <a:cs typeface="Calibri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>
                <a:latin typeface="Calibri "/>
              </a:rPr>
              <a:t>NEM (nasjonal forskningsetisk komité for medisin og helsefag) er klageinstans for REK KULMUs uttalelser til del 1 og del 2 av søknaden, men klagen sendes til DMP</a:t>
            </a:r>
            <a:endParaRPr lang="nb-NO" sz="1900">
              <a:latin typeface="Calibri "/>
              <a:ea typeface="Calibri"/>
              <a:cs typeface="Calibri"/>
            </a:endParaRPr>
          </a:p>
        </p:txBody>
      </p:sp>
      <p:pic>
        <p:nvPicPr>
          <p:cNvPr id="2" name="Picture 4" descr="Stack of papers with paper clips">
            <a:extLst>
              <a:ext uri="{FF2B5EF4-FFF2-40B4-BE49-F238E27FC236}">
                <a16:creationId xmlns:a16="http://schemas.microsoft.com/office/drawing/2014/main" id="{1181A892-E39D-0392-BCF0-C22B49CF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83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99533"/>
            <a:ext cx="6076950" cy="1658198"/>
          </a:xfrm>
        </p:spPr>
        <p:txBody>
          <a:bodyPr>
            <a:normAutofit/>
          </a:bodyPr>
          <a:lstStyle/>
          <a:p>
            <a:r>
              <a:rPr lang="nb-NO" sz="3800" dirty="0">
                <a:solidFill>
                  <a:srgbClr val="424662"/>
                </a:solidFill>
                <a:latin typeface="Calibri "/>
              </a:rPr>
              <a:t>Generelle</a:t>
            </a:r>
            <a:r>
              <a:rPr lang="nb-NO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 </a:t>
            </a:r>
            <a:r>
              <a:rPr lang="nb-NO" sz="3800" dirty="0">
                <a:solidFill>
                  <a:srgbClr val="424662"/>
                </a:solidFill>
                <a:latin typeface="Calibri "/>
              </a:rPr>
              <a:t>forskningsetiske prinsipper</a:t>
            </a:r>
          </a:p>
        </p:txBody>
      </p:sp>
      <p:pic>
        <p:nvPicPr>
          <p:cNvPr id="1026" name="Picture 2" descr="Analysing medical x-ray results">
            <a:extLst>
              <a:ext uri="{FF2B5EF4-FFF2-40B4-BE49-F238E27FC236}">
                <a16:creationId xmlns:a16="http://schemas.microsoft.com/office/drawing/2014/main" id="{DE3D5130-4F7B-E3E8-CC35-5E291497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r="-1" b="-1"/>
          <a:stretch/>
        </p:blipFill>
        <p:spPr bwMode="auto">
          <a:xfrm>
            <a:off x="643192" y="794953"/>
            <a:ext cx="5451627" cy="49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011680"/>
            <a:ext cx="5142271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 dirty="0">
                <a:latin typeface="Calibri "/>
              </a:rPr>
              <a:t>Forskning skal bygge på respekt for forskningsdeltakernes menneskerettigheter og verdighet</a:t>
            </a:r>
            <a:endParaRPr lang="nb-NO" dirty="0"/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endParaRPr lang="nb-NO" sz="1900" dirty="0">
              <a:latin typeface="Calibri 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 dirty="0">
                <a:latin typeface="Calibri "/>
              </a:rPr>
              <a:t>Deltakernes velferd og integritet skal ha prioritet foran vitenskapelige og sosiale interesser</a:t>
            </a: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endParaRPr lang="nb-NO" sz="1900" dirty="0">
              <a:latin typeface="Calibri "/>
            </a:endParaRPr>
          </a:p>
          <a:p>
            <a:pPr marL="347345" lvl="1">
              <a:buSzPct val="90000"/>
              <a:buFont typeface="Arial" panose="020B0604020202020204" pitchFamily="34" charset="0"/>
              <a:buChar char="•"/>
            </a:pPr>
            <a:r>
              <a:rPr lang="nb-NO" sz="1900" dirty="0">
                <a:latin typeface="Calibri "/>
              </a:rPr>
              <a:t>Medisinsk og helsefaglig forskning må ta hensyn til faktorer knyttet til etikk, medisin, helse, vitenskap og personvern</a:t>
            </a:r>
          </a:p>
        </p:txBody>
      </p:sp>
    </p:spTree>
    <p:extLst>
      <p:ext uri="{BB962C8B-B14F-4D97-AF65-F5344CB8AC3E}">
        <p14:creationId xmlns:p14="http://schemas.microsoft.com/office/powerpoint/2010/main" val="359421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365137-23F7-40ED-B9B3-94FE3D10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2734" y="1178052"/>
            <a:ext cx="6814267" cy="45018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80000"/>
              </a:lnSpc>
            </a:pPr>
            <a:br>
              <a:rPr lang="en-US" sz="5600">
                <a:solidFill>
                  <a:schemeClr val="bg1"/>
                </a:solidFill>
                <a:latin typeface="Calibri "/>
              </a:rPr>
            </a:br>
            <a:br>
              <a:rPr lang="en-US" sz="6200">
                <a:solidFill>
                  <a:schemeClr val="bg1"/>
                </a:solidFill>
                <a:latin typeface="Calibri "/>
              </a:rPr>
            </a:br>
            <a:r>
              <a:rPr lang="en-US" sz="6200" err="1">
                <a:solidFill>
                  <a:schemeClr val="bg1"/>
                </a:solidFill>
                <a:latin typeface="Calibri "/>
              </a:rPr>
              <a:t>Hva</a:t>
            </a:r>
            <a:r>
              <a:rPr lang="en-US" sz="6200">
                <a:solidFill>
                  <a:schemeClr val="bg1"/>
                </a:solidFill>
                <a:latin typeface="Calibri "/>
              </a:rPr>
              <a:t> </a:t>
            </a:r>
            <a:r>
              <a:rPr lang="en-US" sz="6200" err="1">
                <a:solidFill>
                  <a:schemeClr val="bg1"/>
                </a:solidFill>
                <a:latin typeface="Calibri "/>
              </a:rPr>
              <a:t>vurderer</a:t>
            </a:r>
            <a:r>
              <a:rPr lang="en-US" sz="6200">
                <a:solidFill>
                  <a:schemeClr val="bg1"/>
                </a:solidFill>
                <a:latin typeface="Calibri "/>
              </a:rPr>
              <a:t> </a:t>
            </a:r>
            <a:br>
              <a:rPr lang="en-US" sz="6200">
                <a:solidFill>
                  <a:schemeClr val="bg1"/>
                </a:solidFill>
                <a:latin typeface="Calibri "/>
              </a:rPr>
            </a:br>
            <a:r>
              <a:rPr lang="en-US" sz="6200">
                <a:solidFill>
                  <a:schemeClr val="bg1"/>
                </a:solidFill>
                <a:latin typeface="Calibri "/>
              </a:rPr>
              <a:t>REK KULMU under CTR?</a:t>
            </a:r>
          </a:p>
          <a:p>
            <a:pPr algn="r">
              <a:lnSpc>
                <a:spcPct val="80000"/>
              </a:lnSpc>
            </a:pPr>
            <a:r>
              <a:rPr lang="en-US" sz="5600">
                <a:solidFill>
                  <a:schemeClr val="bg1"/>
                </a:solidFill>
                <a:latin typeface="Calibri "/>
              </a:rPr>
              <a:t> </a:t>
            </a:r>
            <a:br>
              <a:rPr lang="en-US" sz="5600">
                <a:solidFill>
                  <a:schemeClr val="bg1"/>
                </a:solidFill>
                <a:latin typeface="Calibri "/>
              </a:rPr>
            </a:br>
            <a:endParaRPr lang="en-US" sz="5600">
              <a:solidFill>
                <a:schemeClr val="bg1"/>
              </a:solidFill>
              <a:latin typeface="Calibri 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71116"/>
            <a:ext cx="0" cy="2715768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6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CE6E6-FD8E-83F4-58C9-1ED62F25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4B5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1F1E4D90-6AE6-8F37-34D2-9173E11E4D2C}"/>
              </a:ext>
            </a:extLst>
          </p:cNvPr>
          <p:cNvSpPr txBox="1">
            <a:spLocks/>
          </p:cNvSpPr>
          <p:nvPr/>
        </p:nvSpPr>
        <p:spPr>
          <a:xfrm>
            <a:off x="7933038" y="770467"/>
            <a:ext cx="3740270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CTR-søknad Del 1 </a:t>
            </a:r>
            <a:br>
              <a:rPr lang="en-US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Bilde 6" descr="Tastatur med hjerte-tast">
            <a:extLst>
              <a:ext uri="{FF2B5EF4-FFF2-40B4-BE49-F238E27FC236}">
                <a16:creationId xmlns:a16="http://schemas.microsoft.com/office/drawing/2014/main" id="{42751DD2-78BA-DBC1-4853-2FEB0F028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r="20885" b="-1"/>
          <a:stretch>
            <a:fillRect/>
          </a:stretch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5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tropolitan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1A549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456731F0D34845B7E39E892BDC7797" ma:contentTypeVersion="16" ma:contentTypeDescription="Opprett et nytt dokument." ma:contentTypeScope="" ma:versionID="df51eebca32e9118c466b89d906b4756">
  <xsd:schema xmlns:xsd="http://www.w3.org/2001/XMLSchema" xmlns:xs="http://www.w3.org/2001/XMLSchema" xmlns:p="http://schemas.microsoft.com/office/2006/metadata/properties" xmlns:ns2="fb79b285-be05-4725-a394-26957904ec89" xmlns:ns3="831afe07-2238-4cb8-a850-a2d7697901f7" targetNamespace="http://schemas.microsoft.com/office/2006/metadata/properties" ma:root="true" ma:fieldsID="2bd175402f3ffda5c0567da852e8ef24" ns2:_="" ns3:_="">
    <xsd:import namespace="fb79b285-be05-4725-a394-26957904ec89"/>
    <xsd:import namespace="831afe07-2238-4cb8-a850-a2d7697901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9b285-be05-4725-a394-26957904e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afe07-2238-4cb8-a850-a2d7697901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05ee11a-242d-4837-9305-4fd39a110a6f}" ma:internalName="TaxCatchAll" ma:showField="CatchAllData" ma:web="831afe07-2238-4cb8-a850-a2d7697901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79b285-be05-4725-a394-26957904ec89">
      <Terms xmlns="http://schemas.microsoft.com/office/infopath/2007/PartnerControls"/>
    </lcf76f155ced4ddcb4097134ff3c332f>
    <TaxCatchAll xmlns="831afe07-2238-4cb8-a850-a2d7697901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506E85-4075-4F5B-BAF2-726B2C7A5C58}">
  <ds:schemaRefs>
    <ds:schemaRef ds:uri="831afe07-2238-4cb8-a850-a2d7697901f7"/>
    <ds:schemaRef ds:uri="fb79b285-be05-4725-a394-26957904ec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BBCED3-E69B-4615-A7C6-E6CBA4A23979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31afe07-2238-4cb8-a850-a2d7697901f7"/>
    <ds:schemaRef ds:uri="fb79b285-be05-4725-a394-26957904ec89"/>
  </ds:schemaRefs>
</ds:datastoreItem>
</file>

<file path=customXml/itemProps3.xml><?xml version="1.0" encoding="utf-8"?>
<ds:datastoreItem xmlns:ds="http://schemas.openxmlformats.org/officeDocument/2006/customXml" ds:itemID="{D29C87BA-F2DE-4C1B-AC8B-D95199F21AB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2034</Words>
  <Application>Microsoft Office PowerPoint</Application>
  <PresentationFormat>Widescreen</PresentationFormat>
  <Paragraphs>229</Paragraphs>
  <Slides>34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1" baseType="lpstr">
      <vt:lpstr>Arial</vt:lpstr>
      <vt:lpstr>Arial,Sans-Serif</vt:lpstr>
      <vt:lpstr>Calibri</vt:lpstr>
      <vt:lpstr>Calibri </vt:lpstr>
      <vt:lpstr>Calibri Light</vt:lpstr>
      <vt:lpstr>Courier New</vt:lpstr>
      <vt:lpstr>Metropolitan</vt:lpstr>
      <vt:lpstr>Etikkomiteenes rolle i vurderingen av klinisk utprøving av legemidler under legemiddelforordningen CTR </vt:lpstr>
      <vt:lpstr>Agenda</vt:lpstr>
      <vt:lpstr>Organiseringen av REK KULMU</vt:lpstr>
      <vt:lpstr>PowerPoint-presentasjon</vt:lpstr>
      <vt:lpstr>PowerPoint-presentasjon</vt:lpstr>
      <vt:lpstr>Generelle prosedyrer</vt:lpstr>
      <vt:lpstr>Generelle forskningsetiske prinsipper</vt:lpstr>
      <vt:lpstr>  Hva vurderer  REK KULMU under CTR?   </vt:lpstr>
      <vt:lpstr>PowerPoint-presentasjon</vt:lpstr>
      <vt:lpstr>    CTR-søknad del 1:  Hovedpunkter som REK KULMU ser på</vt:lpstr>
      <vt:lpstr>PowerPoint-presentasjon</vt:lpstr>
      <vt:lpstr>CTR-søknad Del 2  </vt:lpstr>
      <vt:lpstr>    CTR-søknad del 2:  Hovedpunkter som REK KULMU ser på forts. </vt:lpstr>
      <vt:lpstr>   CTR-søknad del 2: Vedlegg</vt:lpstr>
      <vt:lpstr>CTR-søknad del 2:  Rekruttering og innhenting av informert samtykke</vt:lpstr>
      <vt:lpstr>CTR-søknad del 2:  Samtykkeprosess</vt:lpstr>
      <vt:lpstr>CTR-søknad del 2:  Samtykke i studier som inkluderer mindreårige</vt:lpstr>
      <vt:lpstr>PowerPoint-presentasjon</vt:lpstr>
      <vt:lpstr>CTR-søknad del 2:  Informasjons- og samtykkeskriv</vt:lpstr>
      <vt:lpstr>CTR-søknad del 2:  Krav til utprøver og studiesenter</vt:lpstr>
      <vt:lpstr>PowerPoint-presentasjon</vt:lpstr>
      <vt:lpstr>Fremtidig forskning</vt:lpstr>
      <vt:lpstr>CTR-søknad:  Formaliakrav</vt:lpstr>
      <vt:lpstr>Endringsmeldinger</vt:lpstr>
      <vt:lpstr>   Del 1 og del 2: Endringer </vt:lpstr>
      <vt:lpstr>     Del 1 og del 2: Sikkerhets-rapportering og ev. endringer</vt:lpstr>
      <vt:lpstr>ICH-GCP R3</vt:lpstr>
      <vt:lpstr> ICH-GCP R3</vt:lpstr>
      <vt:lpstr>Ofte stilte spørsmål</vt:lpstr>
      <vt:lpstr>Varighet og lagring</vt:lpstr>
      <vt:lpstr>Før søknaden sendes inn </vt:lpstr>
      <vt:lpstr>Spørsmål?</vt:lpstr>
      <vt:lpstr>Veiledningsdokumenter og videre 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Kristine Gjul Harstad</cp:lastModifiedBy>
  <cp:revision>25</cp:revision>
  <dcterms:created xsi:type="dcterms:W3CDTF">2024-09-10T10:16:14Z</dcterms:created>
  <dcterms:modified xsi:type="dcterms:W3CDTF">2026-05-20T11:35:36Z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0x0101008E456731F0D34845B7E39E892BDC7797</vt:lpwstr>
  </property>
</Properties>
</file>